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4"/>
  </p:notesMasterIdLst>
  <p:sldIdLst>
    <p:sldId id="256" r:id="rId2"/>
    <p:sldId id="257"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FAD9"/>
    <a:srgbClr val="96D57D"/>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1B7222-14B4-A64D-B682-78C99B120500}" type="datetimeFigureOut">
              <a:rPr lang="en-US" smtClean="0"/>
              <a:t>5/15/24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A6A5D8-1528-0D4C-9ADB-0A4E338E5D05}" type="slidenum">
              <a:rPr lang="en-US" smtClean="0"/>
              <a:t>‹#›</a:t>
            </a:fld>
            <a:endParaRPr lang="en-US"/>
          </a:p>
        </p:txBody>
      </p:sp>
    </p:spTree>
    <p:extLst>
      <p:ext uri="{BB962C8B-B14F-4D97-AF65-F5344CB8AC3E}">
        <p14:creationId xmlns:p14="http://schemas.microsoft.com/office/powerpoint/2010/main" val="4022788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A6A5D8-1528-0D4C-9ADB-0A4E338E5D05}" type="slidenum">
              <a:rPr lang="en-US" smtClean="0"/>
              <a:t>1</a:t>
            </a:fld>
            <a:endParaRPr lang="en-US"/>
          </a:p>
        </p:txBody>
      </p:sp>
    </p:spTree>
    <p:extLst>
      <p:ext uri="{BB962C8B-B14F-4D97-AF65-F5344CB8AC3E}">
        <p14:creationId xmlns:p14="http://schemas.microsoft.com/office/powerpoint/2010/main" val="30655458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A6A5D8-1528-0D4C-9ADB-0A4E338E5D05}" type="slidenum">
              <a:rPr lang="en-US" smtClean="0"/>
              <a:t>19</a:t>
            </a:fld>
            <a:endParaRPr lang="en-US"/>
          </a:p>
        </p:txBody>
      </p:sp>
    </p:spTree>
    <p:extLst>
      <p:ext uri="{BB962C8B-B14F-4D97-AF65-F5344CB8AC3E}">
        <p14:creationId xmlns:p14="http://schemas.microsoft.com/office/powerpoint/2010/main" val="37424751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A6A5D8-1528-0D4C-9ADB-0A4E338E5D05}" type="slidenum">
              <a:rPr lang="en-US" smtClean="0"/>
              <a:t>21</a:t>
            </a:fld>
            <a:endParaRPr lang="en-US"/>
          </a:p>
        </p:txBody>
      </p:sp>
    </p:spTree>
    <p:extLst>
      <p:ext uri="{BB962C8B-B14F-4D97-AF65-F5344CB8AC3E}">
        <p14:creationId xmlns:p14="http://schemas.microsoft.com/office/powerpoint/2010/main" val="8008712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A6A5D8-1528-0D4C-9ADB-0A4E338E5D05}" type="slidenum">
              <a:rPr lang="en-US" smtClean="0"/>
              <a:t>23</a:t>
            </a:fld>
            <a:endParaRPr lang="en-US"/>
          </a:p>
        </p:txBody>
      </p:sp>
    </p:spTree>
    <p:extLst>
      <p:ext uri="{BB962C8B-B14F-4D97-AF65-F5344CB8AC3E}">
        <p14:creationId xmlns:p14="http://schemas.microsoft.com/office/powerpoint/2010/main" val="23767106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A6A5D8-1528-0D4C-9ADB-0A4E338E5D05}" type="slidenum">
              <a:rPr lang="en-US" smtClean="0"/>
              <a:t>25</a:t>
            </a:fld>
            <a:endParaRPr lang="en-US"/>
          </a:p>
        </p:txBody>
      </p:sp>
    </p:spTree>
    <p:extLst>
      <p:ext uri="{BB962C8B-B14F-4D97-AF65-F5344CB8AC3E}">
        <p14:creationId xmlns:p14="http://schemas.microsoft.com/office/powerpoint/2010/main" val="11908277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A6A5D8-1528-0D4C-9ADB-0A4E338E5D05}" type="slidenum">
              <a:rPr lang="en-US" smtClean="0"/>
              <a:t>27</a:t>
            </a:fld>
            <a:endParaRPr lang="en-US"/>
          </a:p>
        </p:txBody>
      </p:sp>
    </p:spTree>
    <p:extLst>
      <p:ext uri="{BB962C8B-B14F-4D97-AF65-F5344CB8AC3E}">
        <p14:creationId xmlns:p14="http://schemas.microsoft.com/office/powerpoint/2010/main" val="12007879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A6A5D8-1528-0D4C-9ADB-0A4E338E5D05}" type="slidenum">
              <a:rPr lang="en-US" smtClean="0"/>
              <a:t>29</a:t>
            </a:fld>
            <a:endParaRPr lang="en-US"/>
          </a:p>
        </p:txBody>
      </p:sp>
    </p:spTree>
    <p:extLst>
      <p:ext uri="{BB962C8B-B14F-4D97-AF65-F5344CB8AC3E}">
        <p14:creationId xmlns:p14="http://schemas.microsoft.com/office/powerpoint/2010/main" val="9427380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A6A5D8-1528-0D4C-9ADB-0A4E338E5D05}" type="slidenum">
              <a:rPr lang="en-US" smtClean="0"/>
              <a:t>31</a:t>
            </a:fld>
            <a:endParaRPr lang="en-US"/>
          </a:p>
        </p:txBody>
      </p:sp>
    </p:spTree>
    <p:extLst>
      <p:ext uri="{BB962C8B-B14F-4D97-AF65-F5344CB8AC3E}">
        <p14:creationId xmlns:p14="http://schemas.microsoft.com/office/powerpoint/2010/main" val="514563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A6A5D8-1528-0D4C-9ADB-0A4E338E5D05}" type="slidenum">
              <a:rPr lang="en-US" smtClean="0"/>
              <a:t>3</a:t>
            </a:fld>
            <a:endParaRPr lang="en-US"/>
          </a:p>
        </p:txBody>
      </p:sp>
    </p:spTree>
    <p:extLst>
      <p:ext uri="{BB962C8B-B14F-4D97-AF65-F5344CB8AC3E}">
        <p14:creationId xmlns:p14="http://schemas.microsoft.com/office/powerpoint/2010/main" val="14737925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A6A5D8-1528-0D4C-9ADB-0A4E338E5D05}" type="slidenum">
              <a:rPr lang="en-US" smtClean="0"/>
              <a:t>5</a:t>
            </a:fld>
            <a:endParaRPr lang="en-US"/>
          </a:p>
        </p:txBody>
      </p:sp>
    </p:spTree>
    <p:extLst>
      <p:ext uri="{BB962C8B-B14F-4D97-AF65-F5344CB8AC3E}">
        <p14:creationId xmlns:p14="http://schemas.microsoft.com/office/powerpoint/2010/main" val="262746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A6A5D8-1528-0D4C-9ADB-0A4E338E5D05}" type="slidenum">
              <a:rPr lang="en-US" smtClean="0"/>
              <a:t>7</a:t>
            </a:fld>
            <a:endParaRPr lang="en-US"/>
          </a:p>
        </p:txBody>
      </p:sp>
    </p:spTree>
    <p:extLst>
      <p:ext uri="{BB962C8B-B14F-4D97-AF65-F5344CB8AC3E}">
        <p14:creationId xmlns:p14="http://schemas.microsoft.com/office/powerpoint/2010/main" val="9662030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A6A5D8-1528-0D4C-9ADB-0A4E338E5D05}" type="slidenum">
              <a:rPr lang="en-US" smtClean="0"/>
              <a:t>9</a:t>
            </a:fld>
            <a:endParaRPr lang="en-US"/>
          </a:p>
        </p:txBody>
      </p:sp>
    </p:spTree>
    <p:extLst>
      <p:ext uri="{BB962C8B-B14F-4D97-AF65-F5344CB8AC3E}">
        <p14:creationId xmlns:p14="http://schemas.microsoft.com/office/powerpoint/2010/main" val="1833420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A6A5D8-1528-0D4C-9ADB-0A4E338E5D05}" type="slidenum">
              <a:rPr lang="en-US" smtClean="0"/>
              <a:t>11</a:t>
            </a:fld>
            <a:endParaRPr lang="en-US"/>
          </a:p>
        </p:txBody>
      </p:sp>
    </p:spTree>
    <p:extLst>
      <p:ext uri="{BB962C8B-B14F-4D97-AF65-F5344CB8AC3E}">
        <p14:creationId xmlns:p14="http://schemas.microsoft.com/office/powerpoint/2010/main" val="40955684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A6A5D8-1528-0D4C-9ADB-0A4E338E5D05}" type="slidenum">
              <a:rPr lang="en-US" smtClean="0"/>
              <a:t>13</a:t>
            </a:fld>
            <a:endParaRPr lang="en-US"/>
          </a:p>
        </p:txBody>
      </p:sp>
    </p:spTree>
    <p:extLst>
      <p:ext uri="{BB962C8B-B14F-4D97-AF65-F5344CB8AC3E}">
        <p14:creationId xmlns:p14="http://schemas.microsoft.com/office/powerpoint/2010/main" val="38008496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A6A5D8-1528-0D4C-9ADB-0A4E338E5D05}" type="slidenum">
              <a:rPr lang="en-US" smtClean="0"/>
              <a:t>15</a:t>
            </a:fld>
            <a:endParaRPr lang="en-US"/>
          </a:p>
        </p:txBody>
      </p:sp>
    </p:spTree>
    <p:extLst>
      <p:ext uri="{BB962C8B-B14F-4D97-AF65-F5344CB8AC3E}">
        <p14:creationId xmlns:p14="http://schemas.microsoft.com/office/powerpoint/2010/main" val="26526684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A6A5D8-1528-0D4C-9ADB-0A4E338E5D05}" type="slidenum">
              <a:rPr lang="en-US" smtClean="0"/>
              <a:t>17</a:t>
            </a:fld>
            <a:endParaRPr lang="en-US"/>
          </a:p>
        </p:txBody>
      </p:sp>
    </p:spTree>
    <p:extLst>
      <p:ext uri="{BB962C8B-B14F-4D97-AF65-F5344CB8AC3E}">
        <p14:creationId xmlns:p14="http://schemas.microsoft.com/office/powerpoint/2010/main" val="42194053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5EE4B-A465-39B6-064C-928125930DA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7D49FBB-6890-E70C-A96C-3052F53F79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0CCA565-7BBC-CFBA-AC72-AAFB9462A0DD}"/>
              </a:ext>
            </a:extLst>
          </p:cNvPr>
          <p:cNvSpPr>
            <a:spLocks noGrp="1"/>
          </p:cNvSpPr>
          <p:nvPr>
            <p:ph type="dt" sz="half" idx="10"/>
          </p:nvPr>
        </p:nvSpPr>
        <p:spPr/>
        <p:txBody>
          <a:bodyPr/>
          <a:lstStyle/>
          <a:p>
            <a:fld id="{E6D1C9FD-3B9D-FD4B-928F-618373A58750}" type="datetimeFigureOut">
              <a:rPr lang="en-US" smtClean="0"/>
              <a:t>5/15/24</a:t>
            </a:fld>
            <a:endParaRPr lang="en-US"/>
          </a:p>
        </p:txBody>
      </p:sp>
      <p:sp>
        <p:nvSpPr>
          <p:cNvPr id="5" name="Footer Placeholder 4">
            <a:extLst>
              <a:ext uri="{FF2B5EF4-FFF2-40B4-BE49-F238E27FC236}">
                <a16:creationId xmlns:a16="http://schemas.microsoft.com/office/drawing/2014/main" id="{38FC7D32-EB98-30F6-596D-2346B958CD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C6B2C6-925C-64BE-2610-FDB80719C7D6}"/>
              </a:ext>
            </a:extLst>
          </p:cNvPr>
          <p:cNvSpPr>
            <a:spLocks noGrp="1"/>
          </p:cNvSpPr>
          <p:nvPr>
            <p:ph type="sldNum" sz="quarter" idx="12"/>
          </p:nvPr>
        </p:nvSpPr>
        <p:spPr/>
        <p:txBody>
          <a:bodyPr/>
          <a:lstStyle/>
          <a:p>
            <a:fld id="{3DC980F6-9CB7-9142-93A7-744D0AFFBF43}" type="slidenum">
              <a:rPr lang="en-US" smtClean="0"/>
              <a:t>‹#›</a:t>
            </a:fld>
            <a:endParaRPr lang="en-US"/>
          </a:p>
        </p:txBody>
      </p:sp>
    </p:spTree>
    <p:extLst>
      <p:ext uri="{BB962C8B-B14F-4D97-AF65-F5344CB8AC3E}">
        <p14:creationId xmlns:p14="http://schemas.microsoft.com/office/powerpoint/2010/main" val="70295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D731C-EDFE-236F-6086-E2C4DF5E794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48B572A-4E2C-C60E-131F-6F27B2CBC63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FF70D7-3C4F-EC19-C828-D86FC2FA6BA0}"/>
              </a:ext>
            </a:extLst>
          </p:cNvPr>
          <p:cNvSpPr>
            <a:spLocks noGrp="1"/>
          </p:cNvSpPr>
          <p:nvPr>
            <p:ph type="dt" sz="half" idx="10"/>
          </p:nvPr>
        </p:nvSpPr>
        <p:spPr/>
        <p:txBody>
          <a:bodyPr/>
          <a:lstStyle/>
          <a:p>
            <a:fld id="{E6D1C9FD-3B9D-FD4B-928F-618373A58750}" type="datetimeFigureOut">
              <a:rPr lang="en-US" smtClean="0"/>
              <a:t>5/15/24</a:t>
            </a:fld>
            <a:endParaRPr lang="en-US"/>
          </a:p>
        </p:txBody>
      </p:sp>
      <p:sp>
        <p:nvSpPr>
          <p:cNvPr id="5" name="Footer Placeholder 4">
            <a:extLst>
              <a:ext uri="{FF2B5EF4-FFF2-40B4-BE49-F238E27FC236}">
                <a16:creationId xmlns:a16="http://schemas.microsoft.com/office/drawing/2014/main" id="{BBF542F6-9D46-49EC-5E7D-58B89DF5AF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468AF5-C451-36E5-EC2C-B3B533E438A4}"/>
              </a:ext>
            </a:extLst>
          </p:cNvPr>
          <p:cNvSpPr>
            <a:spLocks noGrp="1"/>
          </p:cNvSpPr>
          <p:nvPr>
            <p:ph type="sldNum" sz="quarter" idx="12"/>
          </p:nvPr>
        </p:nvSpPr>
        <p:spPr/>
        <p:txBody>
          <a:bodyPr/>
          <a:lstStyle/>
          <a:p>
            <a:fld id="{3DC980F6-9CB7-9142-93A7-744D0AFFBF43}" type="slidenum">
              <a:rPr lang="en-US" smtClean="0"/>
              <a:t>‹#›</a:t>
            </a:fld>
            <a:endParaRPr lang="en-US"/>
          </a:p>
        </p:txBody>
      </p:sp>
    </p:spTree>
    <p:extLst>
      <p:ext uri="{BB962C8B-B14F-4D97-AF65-F5344CB8AC3E}">
        <p14:creationId xmlns:p14="http://schemas.microsoft.com/office/powerpoint/2010/main" val="1749317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14BAAE-E9B6-EB91-9378-492C923ADDA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1D074B0-1BE1-495D-77C2-DF5D10CE6A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AE1174-49CA-280B-C551-7A418C741490}"/>
              </a:ext>
            </a:extLst>
          </p:cNvPr>
          <p:cNvSpPr>
            <a:spLocks noGrp="1"/>
          </p:cNvSpPr>
          <p:nvPr>
            <p:ph type="dt" sz="half" idx="10"/>
          </p:nvPr>
        </p:nvSpPr>
        <p:spPr/>
        <p:txBody>
          <a:bodyPr/>
          <a:lstStyle/>
          <a:p>
            <a:fld id="{E6D1C9FD-3B9D-FD4B-928F-618373A58750}" type="datetimeFigureOut">
              <a:rPr lang="en-US" smtClean="0"/>
              <a:t>5/15/24</a:t>
            </a:fld>
            <a:endParaRPr lang="en-US"/>
          </a:p>
        </p:txBody>
      </p:sp>
      <p:sp>
        <p:nvSpPr>
          <p:cNvPr id="5" name="Footer Placeholder 4">
            <a:extLst>
              <a:ext uri="{FF2B5EF4-FFF2-40B4-BE49-F238E27FC236}">
                <a16:creationId xmlns:a16="http://schemas.microsoft.com/office/drawing/2014/main" id="{86AB39AC-AA74-4B0D-2D06-2E0343D4EA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73E6C4-AFE8-4123-EA25-AFBDFD230920}"/>
              </a:ext>
            </a:extLst>
          </p:cNvPr>
          <p:cNvSpPr>
            <a:spLocks noGrp="1"/>
          </p:cNvSpPr>
          <p:nvPr>
            <p:ph type="sldNum" sz="quarter" idx="12"/>
          </p:nvPr>
        </p:nvSpPr>
        <p:spPr/>
        <p:txBody>
          <a:bodyPr/>
          <a:lstStyle/>
          <a:p>
            <a:fld id="{3DC980F6-9CB7-9142-93A7-744D0AFFBF43}" type="slidenum">
              <a:rPr lang="en-US" smtClean="0"/>
              <a:t>‹#›</a:t>
            </a:fld>
            <a:endParaRPr lang="en-US"/>
          </a:p>
        </p:txBody>
      </p:sp>
    </p:spTree>
    <p:extLst>
      <p:ext uri="{BB962C8B-B14F-4D97-AF65-F5344CB8AC3E}">
        <p14:creationId xmlns:p14="http://schemas.microsoft.com/office/powerpoint/2010/main" val="2683125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D310B-2F4D-87A4-3467-686ABBC934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4931776-7660-83B2-5399-5FC71E0A1B7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2429C7-56D7-2BE5-82C0-A4CE41C7DC46}"/>
              </a:ext>
            </a:extLst>
          </p:cNvPr>
          <p:cNvSpPr>
            <a:spLocks noGrp="1"/>
          </p:cNvSpPr>
          <p:nvPr>
            <p:ph type="dt" sz="half" idx="10"/>
          </p:nvPr>
        </p:nvSpPr>
        <p:spPr/>
        <p:txBody>
          <a:bodyPr/>
          <a:lstStyle/>
          <a:p>
            <a:fld id="{E6D1C9FD-3B9D-FD4B-928F-618373A58750}" type="datetimeFigureOut">
              <a:rPr lang="en-US" smtClean="0"/>
              <a:t>5/15/24</a:t>
            </a:fld>
            <a:endParaRPr lang="en-US"/>
          </a:p>
        </p:txBody>
      </p:sp>
      <p:sp>
        <p:nvSpPr>
          <p:cNvPr id="5" name="Footer Placeholder 4">
            <a:extLst>
              <a:ext uri="{FF2B5EF4-FFF2-40B4-BE49-F238E27FC236}">
                <a16:creationId xmlns:a16="http://schemas.microsoft.com/office/drawing/2014/main" id="{E521E5A4-0E61-8386-EC53-7EAF01F6E4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BAC430-8492-0D3C-2160-2F08ED6342C6}"/>
              </a:ext>
            </a:extLst>
          </p:cNvPr>
          <p:cNvSpPr>
            <a:spLocks noGrp="1"/>
          </p:cNvSpPr>
          <p:nvPr>
            <p:ph type="sldNum" sz="quarter" idx="12"/>
          </p:nvPr>
        </p:nvSpPr>
        <p:spPr/>
        <p:txBody>
          <a:bodyPr/>
          <a:lstStyle/>
          <a:p>
            <a:fld id="{3DC980F6-9CB7-9142-93A7-744D0AFFBF43}" type="slidenum">
              <a:rPr lang="en-US" smtClean="0"/>
              <a:t>‹#›</a:t>
            </a:fld>
            <a:endParaRPr lang="en-US"/>
          </a:p>
        </p:txBody>
      </p:sp>
    </p:spTree>
    <p:extLst>
      <p:ext uri="{BB962C8B-B14F-4D97-AF65-F5344CB8AC3E}">
        <p14:creationId xmlns:p14="http://schemas.microsoft.com/office/powerpoint/2010/main" val="3364787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89A85-47B3-85B3-35DC-6DA654184A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E6248DB-D1AB-2A48-14D6-130697D9506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339009-3F81-AC72-E72E-B5F4A01960DE}"/>
              </a:ext>
            </a:extLst>
          </p:cNvPr>
          <p:cNvSpPr>
            <a:spLocks noGrp="1"/>
          </p:cNvSpPr>
          <p:nvPr>
            <p:ph type="dt" sz="half" idx="10"/>
          </p:nvPr>
        </p:nvSpPr>
        <p:spPr/>
        <p:txBody>
          <a:bodyPr/>
          <a:lstStyle/>
          <a:p>
            <a:fld id="{E6D1C9FD-3B9D-FD4B-928F-618373A58750}" type="datetimeFigureOut">
              <a:rPr lang="en-US" smtClean="0"/>
              <a:t>5/15/24</a:t>
            </a:fld>
            <a:endParaRPr lang="en-US"/>
          </a:p>
        </p:txBody>
      </p:sp>
      <p:sp>
        <p:nvSpPr>
          <p:cNvPr id="5" name="Footer Placeholder 4">
            <a:extLst>
              <a:ext uri="{FF2B5EF4-FFF2-40B4-BE49-F238E27FC236}">
                <a16:creationId xmlns:a16="http://schemas.microsoft.com/office/drawing/2014/main" id="{8FF2C8D2-9702-8F13-0CA8-436CA2A049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4BF8F3-C067-E09C-E4A9-AC13B3073082}"/>
              </a:ext>
            </a:extLst>
          </p:cNvPr>
          <p:cNvSpPr>
            <a:spLocks noGrp="1"/>
          </p:cNvSpPr>
          <p:nvPr>
            <p:ph type="sldNum" sz="quarter" idx="12"/>
          </p:nvPr>
        </p:nvSpPr>
        <p:spPr/>
        <p:txBody>
          <a:bodyPr/>
          <a:lstStyle/>
          <a:p>
            <a:fld id="{3DC980F6-9CB7-9142-93A7-744D0AFFBF43}" type="slidenum">
              <a:rPr lang="en-US" smtClean="0"/>
              <a:t>‹#›</a:t>
            </a:fld>
            <a:endParaRPr lang="en-US"/>
          </a:p>
        </p:txBody>
      </p:sp>
    </p:spTree>
    <p:extLst>
      <p:ext uri="{BB962C8B-B14F-4D97-AF65-F5344CB8AC3E}">
        <p14:creationId xmlns:p14="http://schemas.microsoft.com/office/powerpoint/2010/main" val="712650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B47E3-323B-4682-B5C1-98FAEA024B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B1BDBCB-E780-8347-9334-3E635BFD72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CE48A51-4342-1C36-E690-A137C704B00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C77FF30-5276-A293-4153-11CAB72799B1}"/>
              </a:ext>
            </a:extLst>
          </p:cNvPr>
          <p:cNvSpPr>
            <a:spLocks noGrp="1"/>
          </p:cNvSpPr>
          <p:nvPr>
            <p:ph type="dt" sz="half" idx="10"/>
          </p:nvPr>
        </p:nvSpPr>
        <p:spPr/>
        <p:txBody>
          <a:bodyPr/>
          <a:lstStyle/>
          <a:p>
            <a:fld id="{E6D1C9FD-3B9D-FD4B-928F-618373A58750}" type="datetimeFigureOut">
              <a:rPr lang="en-US" smtClean="0"/>
              <a:t>5/15/24</a:t>
            </a:fld>
            <a:endParaRPr lang="en-US"/>
          </a:p>
        </p:txBody>
      </p:sp>
      <p:sp>
        <p:nvSpPr>
          <p:cNvPr id="6" name="Footer Placeholder 5">
            <a:extLst>
              <a:ext uri="{FF2B5EF4-FFF2-40B4-BE49-F238E27FC236}">
                <a16:creationId xmlns:a16="http://schemas.microsoft.com/office/drawing/2014/main" id="{C416D1D8-CF9E-BBA0-E0BD-A311D1192B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272FBE-7840-9203-741B-509501846731}"/>
              </a:ext>
            </a:extLst>
          </p:cNvPr>
          <p:cNvSpPr>
            <a:spLocks noGrp="1"/>
          </p:cNvSpPr>
          <p:nvPr>
            <p:ph type="sldNum" sz="quarter" idx="12"/>
          </p:nvPr>
        </p:nvSpPr>
        <p:spPr/>
        <p:txBody>
          <a:bodyPr/>
          <a:lstStyle/>
          <a:p>
            <a:fld id="{3DC980F6-9CB7-9142-93A7-744D0AFFBF43}" type="slidenum">
              <a:rPr lang="en-US" smtClean="0"/>
              <a:t>‹#›</a:t>
            </a:fld>
            <a:endParaRPr lang="en-US"/>
          </a:p>
        </p:txBody>
      </p:sp>
    </p:spTree>
    <p:extLst>
      <p:ext uri="{BB962C8B-B14F-4D97-AF65-F5344CB8AC3E}">
        <p14:creationId xmlns:p14="http://schemas.microsoft.com/office/powerpoint/2010/main" val="3795150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0EC2D-8352-74C1-CE38-D46DC7A3551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3596C45-2A46-4DE8-A2AB-7BBC1E3C3B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87A8BB5-7554-8420-7DD3-8D15021196F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15B121D-D6A7-D565-BBD0-BC786034F5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DB83A77-4836-C21C-5E12-CBD81EC5F74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96F9904-A8F3-047C-3A0B-A0FB5D1AA90D}"/>
              </a:ext>
            </a:extLst>
          </p:cNvPr>
          <p:cNvSpPr>
            <a:spLocks noGrp="1"/>
          </p:cNvSpPr>
          <p:nvPr>
            <p:ph type="dt" sz="half" idx="10"/>
          </p:nvPr>
        </p:nvSpPr>
        <p:spPr/>
        <p:txBody>
          <a:bodyPr/>
          <a:lstStyle/>
          <a:p>
            <a:fld id="{E6D1C9FD-3B9D-FD4B-928F-618373A58750}" type="datetimeFigureOut">
              <a:rPr lang="en-US" smtClean="0"/>
              <a:t>5/15/24</a:t>
            </a:fld>
            <a:endParaRPr lang="en-US"/>
          </a:p>
        </p:txBody>
      </p:sp>
      <p:sp>
        <p:nvSpPr>
          <p:cNvPr id="8" name="Footer Placeholder 7">
            <a:extLst>
              <a:ext uri="{FF2B5EF4-FFF2-40B4-BE49-F238E27FC236}">
                <a16:creationId xmlns:a16="http://schemas.microsoft.com/office/drawing/2014/main" id="{1100F02C-861A-F9DB-7275-1118B086A20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76D7AFE-F16D-B9DE-BF2F-283C3491F329}"/>
              </a:ext>
            </a:extLst>
          </p:cNvPr>
          <p:cNvSpPr>
            <a:spLocks noGrp="1"/>
          </p:cNvSpPr>
          <p:nvPr>
            <p:ph type="sldNum" sz="quarter" idx="12"/>
          </p:nvPr>
        </p:nvSpPr>
        <p:spPr/>
        <p:txBody>
          <a:bodyPr/>
          <a:lstStyle/>
          <a:p>
            <a:fld id="{3DC980F6-9CB7-9142-93A7-744D0AFFBF43}" type="slidenum">
              <a:rPr lang="en-US" smtClean="0"/>
              <a:t>‹#›</a:t>
            </a:fld>
            <a:endParaRPr lang="en-US"/>
          </a:p>
        </p:txBody>
      </p:sp>
    </p:spTree>
    <p:extLst>
      <p:ext uri="{BB962C8B-B14F-4D97-AF65-F5344CB8AC3E}">
        <p14:creationId xmlns:p14="http://schemas.microsoft.com/office/powerpoint/2010/main" val="2263888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A38F8-65CA-9AF5-EB09-086A33A52A0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123DDDD-671C-6CC6-9FB3-0F4FA463F8E2}"/>
              </a:ext>
            </a:extLst>
          </p:cNvPr>
          <p:cNvSpPr>
            <a:spLocks noGrp="1"/>
          </p:cNvSpPr>
          <p:nvPr>
            <p:ph type="dt" sz="half" idx="10"/>
          </p:nvPr>
        </p:nvSpPr>
        <p:spPr/>
        <p:txBody>
          <a:bodyPr/>
          <a:lstStyle/>
          <a:p>
            <a:fld id="{E6D1C9FD-3B9D-FD4B-928F-618373A58750}" type="datetimeFigureOut">
              <a:rPr lang="en-US" smtClean="0"/>
              <a:t>5/15/24</a:t>
            </a:fld>
            <a:endParaRPr lang="en-US"/>
          </a:p>
        </p:txBody>
      </p:sp>
      <p:sp>
        <p:nvSpPr>
          <p:cNvPr id="4" name="Footer Placeholder 3">
            <a:extLst>
              <a:ext uri="{FF2B5EF4-FFF2-40B4-BE49-F238E27FC236}">
                <a16:creationId xmlns:a16="http://schemas.microsoft.com/office/drawing/2014/main" id="{DE50724F-983B-365C-C9CF-D800AD668B1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F8ED79-1BA2-CBC6-8383-798A5F506AB7}"/>
              </a:ext>
            </a:extLst>
          </p:cNvPr>
          <p:cNvSpPr>
            <a:spLocks noGrp="1"/>
          </p:cNvSpPr>
          <p:nvPr>
            <p:ph type="sldNum" sz="quarter" idx="12"/>
          </p:nvPr>
        </p:nvSpPr>
        <p:spPr/>
        <p:txBody>
          <a:bodyPr/>
          <a:lstStyle/>
          <a:p>
            <a:fld id="{3DC980F6-9CB7-9142-93A7-744D0AFFBF43}" type="slidenum">
              <a:rPr lang="en-US" smtClean="0"/>
              <a:t>‹#›</a:t>
            </a:fld>
            <a:endParaRPr lang="en-US"/>
          </a:p>
        </p:txBody>
      </p:sp>
    </p:spTree>
    <p:extLst>
      <p:ext uri="{BB962C8B-B14F-4D97-AF65-F5344CB8AC3E}">
        <p14:creationId xmlns:p14="http://schemas.microsoft.com/office/powerpoint/2010/main" val="4190344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AC96E3-33C2-7C51-652A-87B90BCFC6E0}"/>
              </a:ext>
            </a:extLst>
          </p:cNvPr>
          <p:cNvSpPr>
            <a:spLocks noGrp="1"/>
          </p:cNvSpPr>
          <p:nvPr>
            <p:ph type="dt" sz="half" idx="10"/>
          </p:nvPr>
        </p:nvSpPr>
        <p:spPr/>
        <p:txBody>
          <a:bodyPr/>
          <a:lstStyle/>
          <a:p>
            <a:fld id="{E6D1C9FD-3B9D-FD4B-928F-618373A58750}" type="datetimeFigureOut">
              <a:rPr lang="en-US" smtClean="0"/>
              <a:t>5/15/24</a:t>
            </a:fld>
            <a:endParaRPr lang="en-US"/>
          </a:p>
        </p:txBody>
      </p:sp>
      <p:sp>
        <p:nvSpPr>
          <p:cNvPr id="3" name="Footer Placeholder 2">
            <a:extLst>
              <a:ext uri="{FF2B5EF4-FFF2-40B4-BE49-F238E27FC236}">
                <a16:creationId xmlns:a16="http://schemas.microsoft.com/office/drawing/2014/main" id="{F305F5BF-94D0-1EFF-DAAB-1A781D1FC46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BDE3441-B464-A88A-4CF7-DA9813FD376F}"/>
              </a:ext>
            </a:extLst>
          </p:cNvPr>
          <p:cNvSpPr>
            <a:spLocks noGrp="1"/>
          </p:cNvSpPr>
          <p:nvPr>
            <p:ph type="sldNum" sz="quarter" idx="12"/>
          </p:nvPr>
        </p:nvSpPr>
        <p:spPr/>
        <p:txBody>
          <a:bodyPr/>
          <a:lstStyle/>
          <a:p>
            <a:fld id="{3DC980F6-9CB7-9142-93A7-744D0AFFBF43}" type="slidenum">
              <a:rPr lang="en-US" smtClean="0"/>
              <a:t>‹#›</a:t>
            </a:fld>
            <a:endParaRPr lang="en-US"/>
          </a:p>
        </p:txBody>
      </p:sp>
    </p:spTree>
    <p:extLst>
      <p:ext uri="{BB962C8B-B14F-4D97-AF65-F5344CB8AC3E}">
        <p14:creationId xmlns:p14="http://schemas.microsoft.com/office/powerpoint/2010/main" val="1577214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10158-C225-C3DC-854F-1E334549A2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D008E23-BFAF-6342-1F68-4BCCBEBF5B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CBDB32C-9974-6E04-8DB6-CED19CE2A2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6C36E39-4550-ADC2-4778-2A2F6EF0DB0E}"/>
              </a:ext>
            </a:extLst>
          </p:cNvPr>
          <p:cNvSpPr>
            <a:spLocks noGrp="1"/>
          </p:cNvSpPr>
          <p:nvPr>
            <p:ph type="dt" sz="half" idx="10"/>
          </p:nvPr>
        </p:nvSpPr>
        <p:spPr/>
        <p:txBody>
          <a:bodyPr/>
          <a:lstStyle/>
          <a:p>
            <a:fld id="{E6D1C9FD-3B9D-FD4B-928F-618373A58750}" type="datetimeFigureOut">
              <a:rPr lang="en-US" smtClean="0"/>
              <a:t>5/15/24</a:t>
            </a:fld>
            <a:endParaRPr lang="en-US"/>
          </a:p>
        </p:txBody>
      </p:sp>
      <p:sp>
        <p:nvSpPr>
          <p:cNvPr id="6" name="Footer Placeholder 5">
            <a:extLst>
              <a:ext uri="{FF2B5EF4-FFF2-40B4-BE49-F238E27FC236}">
                <a16:creationId xmlns:a16="http://schemas.microsoft.com/office/drawing/2014/main" id="{9A02D5DB-6578-89D2-1322-432FC0071A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13062C-1636-DF70-54EE-8A5DB6FB5750}"/>
              </a:ext>
            </a:extLst>
          </p:cNvPr>
          <p:cNvSpPr>
            <a:spLocks noGrp="1"/>
          </p:cNvSpPr>
          <p:nvPr>
            <p:ph type="sldNum" sz="quarter" idx="12"/>
          </p:nvPr>
        </p:nvSpPr>
        <p:spPr/>
        <p:txBody>
          <a:bodyPr/>
          <a:lstStyle/>
          <a:p>
            <a:fld id="{3DC980F6-9CB7-9142-93A7-744D0AFFBF43}" type="slidenum">
              <a:rPr lang="en-US" smtClean="0"/>
              <a:t>‹#›</a:t>
            </a:fld>
            <a:endParaRPr lang="en-US"/>
          </a:p>
        </p:txBody>
      </p:sp>
    </p:spTree>
    <p:extLst>
      <p:ext uri="{BB962C8B-B14F-4D97-AF65-F5344CB8AC3E}">
        <p14:creationId xmlns:p14="http://schemas.microsoft.com/office/powerpoint/2010/main" val="121124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0BF87-AFE6-07EF-49BD-1094C82972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CF1CF29-8E46-59E7-8569-BDB0E7F91F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0072CBA-0C3C-8E36-973C-05C97D9984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7F0E39-85D2-BF63-88BD-2F4903F61829}"/>
              </a:ext>
            </a:extLst>
          </p:cNvPr>
          <p:cNvSpPr>
            <a:spLocks noGrp="1"/>
          </p:cNvSpPr>
          <p:nvPr>
            <p:ph type="dt" sz="half" idx="10"/>
          </p:nvPr>
        </p:nvSpPr>
        <p:spPr/>
        <p:txBody>
          <a:bodyPr/>
          <a:lstStyle/>
          <a:p>
            <a:fld id="{E6D1C9FD-3B9D-FD4B-928F-618373A58750}" type="datetimeFigureOut">
              <a:rPr lang="en-US" smtClean="0"/>
              <a:t>5/15/24</a:t>
            </a:fld>
            <a:endParaRPr lang="en-US"/>
          </a:p>
        </p:txBody>
      </p:sp>
      <p:sp>
        <p:nvSpPr>
          <p:cNvPr id="6" name="Footer Placeholder 5">
            <a:extLst>
              <a:ext uri="{FF2B5EF4-FFF2-40B4-BE49-F238E27FC236}">
                <a16:creationId xmlns:a16="http://schemas.microsoft.com/office/drawing/2014/main" id="{5754DDD9-5ECF-F563-3146-358EEDE193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4A3DBF-676D-34C3-F164-545C9BE01E9B}"/>
              </a:ext>
            </a:extLst>
          </p:cNvPr>
          <p:cNvSpPr>
            <a:spLocks noGrp="1"/>
          </p:cNvSpPr>
          <p:nvPr>
            <p:ph type="sldNum" sz="quarter" idx="12"/>
          </p:nvPr>
        </p:nvSpPr>
        <p:spPr/>
        <p:txBody>
          <a:bodyPr/>
          <a:lstStyle/>
          <a:p>
            <a:fld id="{3DC980F6-9CB7-9142-93A7-744D0AFFBF43}" type="slidenum">
              <a:rPr lang="en-US" smtClean="0"/>
              <a:t>‹#›</a:t>
            </a:fld>
            <a:endParaRPr lang="en-US"/>
          </a:p>
        </p:txBody>
      </p:sp>
    </p:spTree>
    <p:extLst>
      <p:ext uri="{BB962C8B-B14F-4D97-AF65-F5344CB8AC3E}">
        <p14:creationId xmlns:p14="http://schemas.microsoft.com/office/powerpoint/2010/main" val="83094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C92BB2-2A62-6E9F-17A8-74C740D95C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8DF051E-0005-A928-4C52-C1D44E4861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74D924-9DE9-1D64-1EC0-8679FC0C16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6D1C9FD-3B9D-FD4B-928F-618373A58750}" type="datetimeFigureOut">
              <a:rPr lang="en-US" smtClean="0"/>
              <a:t>5/15/24</a:t>
            </a:fld>
            <a:endParaRPr lang="en-US"/>
          </a:p>
        </p:txBody>
      </p:sp>
      <p:sp>
        <p:nvSpPr>
          <p:cNvPr id="5" name="Footer Placeholder 4">
            <a:extLst>
              <a:ext uri="{FF2B5EF4-FFF2-40B4-BE49-F238E27FC236}">
                <a16:creationId xmlns:a16="http://schemas.microsoft.com/office/drawing/2014/main" id="{F0C708C5-AFFA-EE9C-F3FE-D68E4455A0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836A4E4F-DC15-5DD9-B596-CDC5B07FEF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DC980F6-9CB7-9142-93A7-744D0AFFBF43}" type="slidenum">
              <a:rPr lang="en-US" smtClean="0"/>
              <a:t>‹#›</a:t>
            </a:fld>
            <a:endParaRPr lang="en-US"/>
          </a:p>
        </p:txBody>
      </p:sp>
    </p:spTree>
    <p:extLst>
      <p:ext uri="{BB962C8B-B14F-4D97-AF65-F5344CB8AC3E}">
        <p14:creationId xmlns:p14="http://schemas.microsoft.com/office/powerpoint/2010/main" val="16137923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slide" Target="slide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slide" Target="slide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slide" Target="slide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slide" Target="slide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slide" Target="slide7.xml"/><Relationship Id="rId13" Type="http://schemas.openxmlformats.org/officeDocument/2006/relationships/slide" Target="slide29.xml"/><Relationship Id="rId3" Type="http://schemas.openxmlformats.org/officeDocument/2006/relationships/slide" Target="slide13.xml"/><Relationship Id="rId7" Type="http://schemas.openxmlformats.org/officeDocument/2006/relationships/slide" Target="slide25.xml"/><Relationship Id="rId12" Type="http://schemas.openxmlformats.org/officeDocument/2006/relationships/slide" Target="slide19.xml"/><Relationship Id="rId17" Type="http://schemas.openxmlformats.org/officeDocument/2006/relationships/image" Target="../media/image6.png"/><Relationship Id="rId2" Type="http://schemas.openxmlformats.org/officeDocument/2006/relationships/slide" Target="slide3.xml"/><Relationship Id="rId16" Type="http://schemas.openxmlformats.org/officeDocument/2006/relationships/slide" Target="slide27.xml"/><Relationship Id="rId1" Type="http://schemas.openxmlformats.org/officeDocument/2006/relationships/slideLayout" Target="../slideLayouts/slideLayout7.xml"/><Relationship Id="rId6" Type="http://schemas.openxmlformats.org/officeDocument/2006/relationships/slide" Target="slide15.xml"/><Relationship Id="rId11" Type="http://schemas.openxmlformats.org/officeDocument/2006/relationships/slide" Target="slide9.xml"/><Relationship Id="rId5" Type="http://schemas.openxmlformats.org/officeDocument/2006/relationships/slide" Target="slide5.xml"/><Relationship Id="rId15" Type="http://schemas.openxmlformats.org/officeDocument/2006/relationships/slide" Target="slide21.xml"/><Relationship Id="rId10" Type="http://schemas.openxmlformats.org/officeDocument/2006/relationships/slide" Target="slide31.xml"/><Relationship Id="rId4" Type="http://schemas.openxmlformats.org/officeDocument/2006/relationships/slide" Target="slide23.xml"/><Relationship Id="rId9" Type="http://schemas.openxmlformats.org/officeDocument/2006/relationships/slide" Target="slide17.xml"/><Relationship Id="rId14" Type="http://schemas.openxmlformats.org/officeDocument/2006/relationships/slide" Target="slide1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slide" Target="slide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slide" Target="slide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slide" Target="slide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slide" Target="slide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slide" Target="slide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slide" Target="slide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38D7B23-B056-C878-FDE7-2FB2882E4BA4}"/>
              </a:ext>
            </a:extLst>
          </p:cNvPr>
          <p:cNvPicPr>
            <a:picLocks noChangeAspect="1"/>
          </p:cNvPicPr>
          <p:nvPr/>
        </p:nvPicPr>
        <p:blipFill>
          <a:blip r:embed="rId3"/>
          <a:stretch>
            <a:fillRect/>
          </a:stretch>
        </p:blipFill>
        <p:spPr>
          <a:xfrm>
            <a:off x="6015167" y="477074"/>
            <a:ext cx="5946175" cy="3159894"/>
          </a:xfrm>
          <a:prstGeom prst="rect">
            <a:avLst/>
          </a:prstGeom>
        </p:spPr>
      </p:pic>
      <p:pic>
        <p:nvPicPr>
          <p:cNvPr id="5" name="Picture 4">
            <a:extLst>
              <a:ext uri="{FF2B5EF4-FFF2-40B4-BE49-F238E27FC236}">
                <a16:creationId xmlns:a16="http://schemas.microsoft.com/office/drawing/2014/main" id="{B2CF594A-D948-6C79-B87F-9F21931CD7F6}"/>
              </a:ext>
            </a:extLst>
          </p:cNvPr>
          <p:cNvPicPr>
            <a:picLocks noChangeAspect="1"/>
          </p:cNvPicPr>
          <p:nvPr/>
        </p:nvPicPr>
        <p:blipFill>
          <a:blip r:embed="rId4"/>
          <a:stretch>
            <a:fillRect/>
          </a:stretch>
        </p:blipFill>
        <p:spPr>
          <a:xfrm>
            <a:off x="531966" y="284206"/>
            <a:ext cx="5115630" cy="3385750"/>
          </a:xfrm>
          <a:prstGeom prst="rect">
            <a:avLst/>
          </a:prstGeom>
        </p:spPr>
      </p:pic>
      <p:pic>
        <p:nvPicPr>
          <p:cNvPr id="10" name="Picture 9">
            <a:extLst>
              <a:ext uri="{FF2B5EF4-FFF2-40B4-BE49-F238E27FC236}">
                <a16:creationId xmlns:a16="http://schemas.microsoft.com/office/drawing/2014/main" id="{D43285A8-7316-F578-C821-6669CC3F391A}"/>
              </a:ext>
            </a:extLst>
          </p:cNvPr>
          <p:cNvPicPr>
            <a:picLocks noChangeAspect="1"/>
          </p:cNvPicPr>
          <p:nvPr/>
        </p:nvPicPr>
        <p:blipFill>
          <a:blip r:embed="rId5"/>
          <a:stretch>
            <a:fillRect/>
          </a:stretch>
        </p:blipFill>
        <p:spPr>
          <a:xfrm>
            <a:off x="1124441" y="3707026"/>
            <a:ext cx="2928415" cy="3039762"/>
          </a:xfrm>
          <a:prstGeom prst="rect">
            <a:avLst/>
          </a:prstGeom>
        </p:spPr>
      </p:pic>
      <p:pic>
        <p:nvPicPr>
          <p:cNvPr id="12" name="Picture 11">
            <a:extLst>
              <a:ext uri="{FF2B5EF4-FFF2-40B4-BE49-F238E27FC236}">
                <a16:creationId xmlns:a16="http://schemas.microsoft.com/office/drawing/2014/main" id="{DB1183A2-DADA-3710-C850-391C29104ACD}"/>
              </a:ext>
            </a:extLst>
          </p:cNvPr>
          <p:cNvPicPr>
            <a:picLocks noChangeAspect="1"/>
          </p:cNvPicPr>
          <p:nvPr/>
        </p:nvPicPr>
        <p:blipFill>
          <a:blip r:embed="rId3"/>
          <a:stretch>
            <a:fillRect/>
          </a:stretch>
        </p:blipFill>
        <p:spPr>
          <a:xfrm>
            <a:off x="5137836" y="3337183"/>
            <a:ext cx="1951596" cy="1037110"/>
          </a:xfrm>
          <a:prstGeom prst="rect">
            <a:avLst/>
          </a:prstGeom>
        </p:spPr>
      </p:pic>
      <p:pic>
        <p:nvPicPr>
          <p:cNvPr id="13" name="Picture 12">
            <a:extLst>
              <a:ext uri="{FF2B5EF4-FFF2-40B4-BE49-F238E27FC236}">
                <a16:creationId xmlns:a16="http://schemas.microsoft.com/office/drawing/2014/main" id="{FDEE78BD-2B64-07C1-0ADB-1A61A637FC7A}"/>
              </a:ext>
            </a:extLst>
          </p:cNvPr>
          <p:cNvPicPr>
            <a:picLocks noChangeAspect="1"/>
          </p:cNvPicPr>
          <p:nvPr/>
        </p:nvPicPr>
        <p:blipFill>
          <a:blip r:embed="rId3"/>
          <a:stretch>
            <a:fillRect/>
          </a:stretch>
        </p:blipFill>
        <p:spPr>
          <a:xfrm>
            <a:off x="4116344" y="4181560"/>
            <a:ext cx="1199766" cy="637575"/>
          </a:xfrm>
          <a:prstGeom prst="rect">
            <a:avLst/>
          </a:prstGeom>
        </p:spPr>
      </p:pic>
      <p:pic>
        <p:nvPicPr>
          <p:cNvPr id="23" name="Picture 22">
            <a:extLst>
              <a:ext uri="{FF2B5EF4-FFF2-40B4-BE49-F238E27FC236}">
                <a16:creationId xmlns:a16="http://schemas.microsoft.com/office/drawing/2014/main" id="{192460C7-21BE-8DC8-EA65-3541C9F8B6D9}"/>
              </a:ext>
            </a:extLst>
          </p:cNvPr>
          <p:cNvPicPr>
            <a:picLocks noChangeAspect="1"/>
          </p:cNvPicPr>
          <p:nvPr/>
        </p:nvPicPr>
        <p:blipFill>
          <a:blip r:embed="rId6"/>
          <a:stretch>
            <a:fillRect/>
          </a:stretch>
        </p:blipFill>
        <p:spPr>
          <a:xfrm>
            <a:off x="5881817" y="4482960"/>
            <a:ext cx="5708821" cy="1813390"/>
          </a:xfrm>
          <a:prstGeom prst="rect">
            <a:avLst/>
          </a:prstGeom>
        </p:spPr>
      </p:pic>
      <p:sp>
        <p:nvSpPr>
          <p:cNvPr id="24" name="TextBox 23">
            <a:extLst>
              <a:ext uri="{FF2B5EF4-FFF2-40B4-BE49-F238E27FC236}">
                <a16:creationId xmlns:a16="http://schemas.microsoft.com/office/drawing/2014/main" id="{2DE7928C-FC16-C2B3-7660-5B61C5C21872}"/>
              </a:ext>
            </a:extLst>
          </p:cNvPr>
          <p:cNvSpPr txBox="1"/>
          <p:nvPr/>
        </p:nvSpPr>
        <p:spPr>
          <a:xfrm>
            <a:off x="6499655" y="4979774"/>
            <a:ext cx="4744995" cy="923330"/>
          </a:xfrm>
          <a:prstGeom prst="rect">
            <a:avLst/>
          </a:prstGeom>
          <a:noFill/>
        </p:spPr>
        <p:txBody>
          <a:bodyPr wrap="square" rtlCol="0">
            <a:spAutoFit/>
          </a:bodyPr>
          <a:lstStyle/>
          <a:p>
            <a:pPr algn="ctr"/>
            <a:r>
              <a:rPr lang="en-US" dirty="0">
                <a:latin typeface="Arial Rounded MT Bold" panose="020F0704030504030204" pitchFamily="34" charset="77"/>
              </a:rPr>
              <a:t>Pick your teams and select a fun name! Wait for further directions from your  instructor.</a:t>
            </a:r>
          </a:p>
        </p:txBody>
      </p:sp>
      <p:pic>
        <p:nvPicPr>
          <p:cNvPr id="9" name="Picture 8" descr="A black background with a black square&#10;&#10;Description automatically generated with medium confidence">
            <a:extLst>
              <a:ext uri="{FF2B5EF4-FFF2-40B4-BE49-F238E27FC236}">
                <a16:creationId xmlns:a16="http://schemas.microsoft.com/office/drawing/2014/main" id="{14A1C6DB-CD28-BC5C-C07E-AD471B049943}"/>
              </a:ext>
            </a:extLst>
          </p:cNvPr>
          <p:cNvPicPr>
            <a:picLocks noChangeAspect="1"/>
          </p:cNvPicPr>
          <p:nvPr/>
        </p:nvPicPr>
        <p:blipFill>
          <a:blip r:embed="rId7"/>
          <a:stretch>
            <a:fillRect/>
          </a:stretch>
        </p:blipFill>
        <p:spPr>
          <a:xfrm>
            <a:off x="6570498" y="1039648"/>
            <a:ext cx="4842245" cy="2281621"/>
          </a:xfrm>
          <a:prstGeom prst="rect">
            <a:avLst/>
          </a:prstGeom>
        </p:spPr>
      </p:pic>
    </p:spTree>
    <p:extLst>
      <p:ext uri="{BB962C8B-B14F-4D97-AF65-F5344CB8AC3E}">
        <p14:creationId xmlns:p14="http://schemas.microsoft.com/office/powerpoint/2010/main" val="2260880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white cloud with black background&#10;&#10;Description automatically generated">
            <a:extLst>
              <a:ext uri="{FF2B5EF4-FFF2-40B4-BE49-F238E27FC236}">
                <a16:creationId xmlns:a16="http://schemas.microsoft.com/office/drawing/2014/main" id="{E150E2BF-8D55-3E90-1885-1EE2328C8A91}"/>
              </a:ext>
            </a:extLst>
          </p:cNvPr>
          <p:cNvPicPr>
            <a:picLocks noChangeAspect="1"/>
          </p:cNvPicPr>
          <p:nvPr/>
        </p:nvPicPr>
        <p:blipFill>
          <a:blip r:embed="rId2"/>
          <a:stretch>
            <a:fillRect/>
          </a:stretch>
        </p:blipFill>
        <p:spPr>
          <a:xfrm>
            <a:off x="854285" y="506832"/>
            <a:ext cx="10483430" cy="5571067"/>
          </a:xfrm>
          <a:prstGeom prst="rect">
            <a:avLst/>
          </a:prstGeom>
        </p:spPr>
      </p:pic>
      <p:pic>
        <p:nvPicPr>
          <p:cNvPr id="7" name="Picture 6" descr="A red text on a black background&#10;&#10;Description automatically generated">
            <a:extLst>
              <a:ext uri="{FF2B5EF4-FFF2-40B4-BE49-F238E27FC236}">
                <a16:creationId xmlns:a16="http://schemas.microsoft.com/office/drawing/2014/main" id="{1B79CCB7-CD15-8645-3B38-541AB29765EE}"/>
              </a:ext>
            </a:extLst>
          </p:cNvPr>
          <p:cNvPicPr>
            <a:picLocks noChangeAspect="1"/>
          </p:cNvPicPr>
          <p:nvPr/>
        </p:nvPicPr>
        <p:blipFill>
          <a:blip r:embed="rId3"/>
          <a:stretch>
            <a:fillRect/>
          </a:stretch>
        </p:blipFill>
        <p:spPr>
          <a:xfrm>
            <a:off x="10369648" y="5623462"/>
            <a:ext cx="1698557" cy="1124180"/>
          </a:xfrm>
          <a:prstGeom prst="rect">
            <a:avLst/>
          </a:prstGeom>
        </p:spPr>
      </p:pic>
      <p:sp>
        <p:nvSpPr>
          <p:cNvPr id="8" name="Title 1">
            <a:extLst>
              <a:ext uri="{FF2B5EF4-FFF2-40B4-BE49-F238E27FC236}">
                <a16:creationId xmlns:a16="http://schemas.microsoft.com/office/drawing/2014/main" id="{7B3AE425-0889-3857-09C7-0B5EC95AAB94}"/>
              </a:ext>
            </a:extLst>
          </p:cNvPr>
          <p:cNvSpPr txBox="1">
            <a:spLocks/>
          </p:cNvSpPr>
          <p:nvPr/>
        </p:nvSpPr>
        <p:spPr>
          <a:xfrm>
            <a:off x="1889873" y="3058510"/>
            <a:ext cx="8473325" cy="1345180"/>
          </a:xfrm>
          <a:prstGeom prst="rect">
            <a:avLst/>
          </a:prstGeom>
        </p:spPr>
        <p:txBody>
          <a:bodyPr vert="horz" lIns="91440" tIns="45720" rIns="91440" bIns="45720" rtlCol="0" anchor="ctr">
            <a:normAutofit fontScale="8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500" dirty="0">
                <a:latin typeface="Arial Rounded MT Bold" panose="020F0704030504030204" pitchFamily="34" charset="77"/>
              </a:rPr>
              <a:t>True – some blood might come out, and the toilet will catch the blood</a:t>
            </a:r>
          </a:p>
        </p:txBody>
      </p:sp>
      <p:sp>
        <p:nvSpPr>
          <p:cNvPr id="2" name="Rounded Rectangle 1">
            <a:hlinkClick r:id="rId4" action="ppaction://hlinksldjump"/>
            <a:extLst>
              <a:ext uri="{FF2B5EF4-FFF2-40B4-BE49-F238E27FC236}">
                <a16:creationId xmlns:a16="http://schemas.microsoft.com/office/drawing/2014/main" id="{C42942B1-715B-2B50-0B42-54BEEC6FB098}"/>
              </a:ext>
            </a:extLst>
          </p:cNvPr>
          <p:cNvSpPr/>
          <p:nvPr/>
        </p:nvSpPr>
        <p:spPr>
          <a:xfrm>
            <a:off x="273269" y="6117021"/>
            <a:ext cx="2291255" cy="567558"/>
          </a:xfrm>
          <a:prstGeom prst="roundRect">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Back to scoreboard</a:t>
            </a:r>
          </a:p>
        </p:txBody>
      </p:sp>
    </p:spTree>
    <p:extLst>
      <p:ext uri="{BB962C8B-B14F-4D97-AF65-F5344CB8AC3E}">
        <p14:creationId xmlns:p14="http://schemas.microsoft.com/office/powerpoint/2010/main" val="3152971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192460C7-21BE-8DC8-EA65-3541C9F8B6D9}"/>
              </a:ext>
            </a:extLst>
          </p:cNvPr>
          <p:cNvPicPr>
            <a:picLocks noChangeAspect="1"/>
          </p:cNvPicPr>
          <p:nvPr/>
        </p:nvPicPr>
        <p:blipFill>
          <a:blip r:embed="rId3"/>
          <a:stretch>
            <a:fillRect/>
          </a:stretch>
        </p:blipFill>
        <p:spPr>
          <a:xfrm>
            <a:off x="920935" y="1392919"/>
            <a:ext cx="10140570" cy="3221122"/>
          </a:xfrm>
          <a:prstGeom prst="rect">
            <a:avLst/>
          </a:prstGeom>
        </p:spPr>
      </p:pic>
      <p:sp>
        <p:nvSpPr>
          <p:cNvPr id="2" name="Title 1">
            <a:extLst>
              <a:ext uri="{FF2B5EF4-FFF2-40B4-BE49-F238E27FC236}">
                <a16:creationId xmlns:a16="http://schemas.microsoft.com/office/drawing/2014/main" id="{B225F59E-B599-ACE9-B5C2-04ACD40F6889}"/>
              </a:ext>
            </a:extLst>
          </p:cNvPr>
          <p:cNvSpPr>
            <a:spLocks noGrp="1"/>
          </p:cNvSpPr>
          <p:nvPr>
            <p:ph type="ctrTitle"/>
          </p:nvPr>
        </p:nvSpPr>
        <p:spPr>
          <a:xfrm>
            <a:off x="1952935" y="2144110"/>
            <a:ext cx="8473325" cy="1776104"/>
          </a:xfrm>
        </p:spPr>
        <p:txBody>
          <a:bodyPr>
            <a:normAutofit fontScale="90000"/>
          </a:bodyPr>
          <a:lstStyle/>
          <a:p>
            <a:r>
              <a:rPr lang="en-US" sz="4500" dirty="0">
                <a:latin typeface="Arial Rounded MT Bold" panose="020F0704030504030204" pitchFamily="34" charset="77"/>
              </a:rPr>
              <a:t>What do should public bathrooms have if you don’t have a pad or tampon with you?</a:t>
            </a:r>
          </a:p>
        </p:txBody>
      </p:sp>
      <p:pic>
        <p:nvPicPr>
          <p:cNvPr id="8" name="Picture 7">
            <a:extLst>
              <a:ext uri="{FF2B5EF4-FFF2-40B4-BE49-F238E27FC236}">
                <a16:creationId xmlns:a16="http://schemas.microsoft.com/office/drawing/2014/main" id="{4DF55273-39D8-F171-9C54-8337979803AF}"/>
              </a:ext>
            </a:extLst>
          </p:cNvPr>
          <p:cNvPicPr>
            <a:picLocks noChangeAspect="1"/>
          </p:cNvPicPr>
          <p:nvPr/>
        </p:nvPicPr>
        <p:blipFill>
          <a:blip r:embed="rId4"/>
          <a:stretch>
            <a:fillRect/>
          </a:stretch>
        </p:blipFill>
        <p:spPr>
          <a:xfrm>
            <a:off x="10369648" y="5623462"/>
            <a:ext cx="1698557" cy="1124180"/>
          </a:xfrm>
          <a:prstGeom prst="rect">
            <a:avLst/>
          </a:prstGeom>
        </p:spPr>
      </p:pic>
    </p:spTree>
    <p:extLst>
      <p:ext uri="{BB962C8B-B14F-4D97-AF65-F5344CB8AC3E}">
        <p14:creationId xmlns:p14="http://schemas.microsoft.com/office/powerpoint/2010/main" val="2882539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white cloud with black background&#10;&#10;Description automatically generated">
            <a:extLst>
              <a:ext uri="{FF2B5EF4-FFF2-40B4-BE49-F238E27FC236}">
                <a16:creationId xmlns:a16="http://schemas.microsoft.com/office/drawing/2014/main" id="{E150E2BF-8D55-3E90-1885-1EE2328C8A91}"/>
              </a:ext>
            </a:extLst>
          </p:cNvPr>
          <p:cNvPicPr>
            <a:picLocks noChangeAspect="1"/>
          </p:cNvPicPr>
          <p:nvPr/>
        </p:nvPicPr>
        <p:blipFill>
          <a:blip r:embed="rId2"/>
          <a:stretch>
            <a:fillRect/>
          </a:stretch>
        </p:blipFill>
        <p:spPr>
          <a:xfrm>
            <a:off x="854285" y="506832"/>
            <a:ext cx="10483430" cy="5571067"/>
          </a:xfrm>
          <a:prstGeom prst="rect">
            <a:avLst/>
          </a:prstGeom>
        </p:spPr>
      </p:pic>
      <p:pic>
        <p:nvPicPr>
          <p:cNvPr id="7" name="Picture 6" descr="A red text on a black background&#10;&#10;Description automatically generated">
            <a:extLst>
              <a:ext uri="{FF2B5EF4-FFF2-40B4-BE49-F238E27FC236}">
                <a16:creationId xmlns:a16="http://schemas.microsoft.com/office/drawing/2014/main" id="{1B79CCB7-CD15-8645-3B38-541AB29765EE}"/>
              </a:ext>
            </a:extLst>
          </p:cNvPr>
          <p:cNvPicPr>
            <a:picLocks noChangeAspect="1"/>
          </p:cNvPicPr>
          <p:nvPr/>
        </p:nvPicPr>
        <p:blipFill>
          <a:blip r:embed="rId3"/>
          <a:stretch>
            <a:fillRect/>
          </a:stretch>
        </p:blipFill>
        <p:spPr>
          <a:xfrm>
            <a:off x="10369648" y="5623462"/>
            <a:ext cx="1698557" cy="1124180"/>
          </a:xfrm>
          <a:prstGeom prst="rect">
            <a:avLst/>
          </a:prstGeom>
        </p:spPr>
      </p:pic>
      <p:sp>
        <p:nvSpPr>
          <p:cNvPr id="8" name="Title 1">
            <a:extLst>
              <a:ext uri="{FF2B5EF4-FFF2-40B4-BE49-F238E27FC236}">
                <a16:creationId xmlns:a16="http://schemas.microsoft.com/office/drawing/2014/main" id="{7B3AE425-0889-3857-09C7-0B5EC95AAB94}"/>
              </a:ext>
            </a:extLst>
          </p:cNvPr>
          <p:cNvSpPr txBox="1">
            <a:spLocks/>
          </p:cNvSpPr>
          <p:nvPr/>
        </p:nvSpPr>
        <p:spPr>
          <a:xfrm>
            <a:off x="1889873" y="3058510"/>
            <a:ext cx="8473325" cy="134518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500" dirty="0">
                <a:latin typeface="Arial Rounded MT Bold" panose="020F0704030504030204" pitchFamily="34" charset="77"/>
              </a:rPr>
              <a:t>A pad or tampon dispenser</a:t>
            </a:r>
          </a:p>
        </p:txBody>
      </p:sp>
      <p:sp>
        <p:nvSpPr>
          <p:cNvPr id="2" name="Rounded Rectangle 1">
            <a:hlinkClick r:id="rId4" action="ppaction://hlinksldjump"/>
            <a:extLst>
              <a:ext uri="{FF2B5EF4-FFF2-40B4-BE49-F238E27FC236}">
                <a16:creationId xmlns:a16="http://schemas.microsoft.com/office/drawing/2014/main" id="{C42942B1-715B-2B50-0B42-54BEEC6FB098}"/>
              </a:ext>
            </a:extLst>
          </p:cNvPr>
          <p:cNvSpPr/>
          <p:nvPr/>
        </p:nvSpPr>
        <p:spPr>
          <a:xfrm>
            <a:off x="273269" y="6117021"/>
            <a:ext cx="2291255" cy="567558"/>
          </a:xfrm>
          <a:prstGeom prst="roundRect">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Back to scoreboard</a:t>
            </a:r>
          </a:p>
        </p:txBody>
      </p:sp>
    </p:spTree>
    <p:extLst>
      <p:ext uri="{BB962C8B-B14F-4D97-AF65-F5344CB8AC3E}">
        <p14:creationId xmlns:p14="http://schemas.microsoft.com/office/powerpoint/2010/main" val="489500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192460C7-21BE-8DC8-EA65-3541C9F8B6D9}"/>
              </a:ext>
            </a:extLst>
          </p:cNvPr>
          <p:cNvPicPr>
            <a:picLocks noChangeAspect="1"/>
          </p:cNvPicPr>
          <p:nvPr/>
        </p:nvPicPr>
        <p:blipFill>
          <a:blip r:embed="rId3"/>
          <a:stretch>
            <a:fillRect/>
          </a:stretch>
        </p:blipFill>
        <p:spPr>
          <a:xfrm>
            <a:off x="920935" y="1392919"/>
            <a:ext cx="10140570" cy="3221122"/>
          </a:xfrm>
          <a:prstGeom prst="rect">
            <a:avLst/>
          </a:prstGeom>
        </p:spPr>
      </p:pic>
      <p:sp>
        <p:nvSpPr>
          <p:cNvPr id="2" name="Title 1">
            <a:extLst>
              <a:ext uri="{FF2B5EF4-FFF2-40B4-BE49-F238E27FC236}">
                <a16:creationId xmlns:a16="http://schemas.microsoft.com/office/drawing/2014/main" id="{B225F59E-B599-ACE9-B5C2-04ACD40F6889}"/>
              </a:ext>
            </a:extLst>
          </p:cNvPr>
          <p:cNvSpPr>
            <a:spLocks noGrp="1"/>
          </p:cNvSpPr>
          <p:nvPr>
            <p:ph type="ctrTitle"/>
          </p:nvPr>
        </p:nvSpPr>
        <p:spPr>
          <a:xfrm>
            <a:off x="1952935" y="2144110"/>
            <a:ext cx="8473325" cy="1776104"/>
          </a:xfrm>
        </p:spPr>
        <p:txBody>
          <a:bodyPr>
            <a:normAutofit fontScale="90000"/>
          </a:bodyPr>
          <a:lstStyle/>
          <a:p>
            <a:r>
              <a:rPr lang="en-US" sz="4500" dirty="0">
                <a:latin typeface="Arial Rounded MT Bold" panose="020F0704030504030204" pitchFamily="34" charset="77"/>
              </a:rPr>
              <a:t>How long should you wait after staining sheets or clothes with blood?</a:t>
            </a:r>
          </a:p>
        </p:txBody>
      </p:sp>
      <p:pic>
        <p:nvPicPr>
          <p:cNvPr id="8" name="Picture 7">
            <a:extLst>
              <a:ext uri="{FF2B5EF4-FFF2-40B4-BE49-F238E27FC236}">
                <a16:creationId xmlns:a16="http://schemas.microsoft.com/office/drawing/2014/main" id="{4DF55273-39D8-F171-9C54-8337979803AF}"/>
              </a:ext>
            </a:extLst>
          </p:cNvPr>
          <p:cNvPicPr>
            <a:picLocks noChangeAspect="1"/>
          </p:cNvPicPr>
          <p:nvPr/>
        </p:nvPicPr>
        <p:blipFill>
          <a:blip r:embed="rId4"/>
          <a:stretch>
            <a:fillRect/>
          </a:stretch>
        </p:blipFill>
        <p:spPr>
          <a:xfrm>
            <a:off x="10369648" y="5623462"/>
            <a:ext cx="1698557" cy="1124180"/>
          </a:xfrm>
          <a:prstGeom prst="rect">
            <a:avLst/>
          </a:prstGeom>
        </p:spPr>
      </p:pic>
    </p:spTree>
    <p:extLst>
      <p:ext uri="{BB962C8B-B14F-4D97-AF65-F5344CB8AC3E}">
        <p14:creationId xmlns:p14="http://schemas.microsoft.com/office/powerpoint/2010/main" val="765003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white cloud with black background&#10;&#10;Description automatically generated">
            <a:extLst>
              <a:ext uri="{FF2B5EF4-FFF2-40B4-BE49-F238E27FC236}">
                <a16:creationId xmlns:a16="http://schemas.microsoft.com/office/drawing/2014/main" id="{E150E2BF-8D55-3E90-1885-1EE2328C8A91}"/>
              </a:ext>
            </a:extLst>
          </p:cNvPr>
          <p:cNvPicPr>
            <a:picLocks noChangeAspect="1"/>
          </p:cNvPicPr>
          <p:nvPr/>
        </p:nvPicPr>
        <p:blipFill>
          <a:blip r:embed="rId2"/>
          <a:stretch>
            <a:fillRect/>
          </a:stretch>
        </p:blipFill>
        <p:spPr>
          <a:xfrm>
            <a:off x="854285" y="506832"/>
            <a:ext cx="10483430" cy="5571067"/>
          </a:xfrm>
          <a:prstGeom prst="rect">
            <a:avLst/>
          </a:prstGeom>
        </p:spPr>
      </p:pic>
      <p:pic>
        <p:nvPicPr>
          <p:cNvPr id="7" name="Picture 6" descr="A red text on a black background&#10;&#10;Description automatically generated">
            <a:extLst>
              <a:ext uri="{FF2B5EF4-FFF2-40B4-BE49-F238E27FC236}">
                <a16:creationId xmlns:a16="http://schemas.microsoft.com/office/drawing/2014/main" id="{1B79CCB7-CD15-8645-3B38-541AB29765EE}"/>
              </a:ext>
            </a:extLst>
          </p:cNvPr>
          <p:cNvPicPr>
            <a:picLocks noChangeAspect="1"/>
          </p:cNvPicPr>
          <p:nvPr/>
        </p:nvPicPr>
        <p:blipFill>
          <a:blip r:embed="rId3"/>
          <a:stretch>
            <a:fillRect/>
          </a:stretch>
        </p:blipFill>
        <p:spPr>
          <a:xfrm>
            <a:off x="10369648" y="5623462"/>
            <a:ext cx="1698557" cy="1124180"/>
          </a:xfrm>
          <a:prstGeom prst="rect">
            <a:avLst/>
          </a:prstGeom>
        </p:spPr>
      </p:pic>
      <p:sp>
        <p:nvSpPr>
          <p:cNvPr id="8" name="Title 1">
            <a:extLst>
              <a:ext uri="{FF2B5EF4-FFF2-40B4-BE49-F238E27FC236}">
                <a16:creationId xmlns:a16="http://schemas.microsoft.com/office/drawing/2014/main" id="{7B3AE425-0889-3857-09C7-0B5EC95AAB94}"/>
              </a:ext>
            </a:extLst>
          </p:cNvPr>
          <p:cNvSpPr txBox="1">
            <a:spLocks/>
          </p:cNvSpPr>
          <p:nvPr/>
        </p:nvSpPr>
        <p:spPr>
          <a:xfrm>
            <a:off x="1889873" y="3058510"/>
            <a:ext cx="8473325" cy="134518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500" dirty="0">
                <a:latin typeface="Arial Rounded MT Bold" panose="020F0704030504030204" pitchFamily="34" charset="77"/>
              </a:rPr>
              <a:t>Don’t wait! It’s easiest to wash the blood out ASAP</a:t>
            </a:r>
          </a:p>
        </p:txBody>
      </p:sp>
      <p:sp>
        <p:nvSpPr>
          <p:cNvPr id="2" name="Rounded Rectangle 1">
            <a:hlinkClick r:id="rId4" action="ppaction://hlinksldjump"/>
            <a:extLst>
              <a:ext uri="{FF2B5EF4-FFF2-40B4-BE49-F238E27FC236}">
                <a16:creationId xmlns:a16="http://schemas.microsoft.com/office/drawing/2014/main" id="{C42942B1-715B-2B50-0B42-54BEEC6FB098}"/>
              </a:ext>
            </a:extLst>
          </p:cNvPr>
          <p:cNvSpPr/>
          <p:nvPr/>
        </p:nvSpPr>
        <p:spPr>
          <a:xfrm>
            <a:off x="273269" y="6117021"/>
            <a:ext cx="2291255" cy="567558"/>
          </a:xfrm>
          <a:prstGeom prst="roundRect">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Back to scoreboard</a:t>
            </a:r>
          </a:p>
        </p:txBody>
      </p:sp>
    </p:spTree>
    <p:extLst>
      <p:ext uri="{BB962C8B-B14F-4D97-AF65-F5344CB8AC3E}">
        <p14:creationId xmlns:p14="http://schemas.microsoft.com/office/powerpoint/2010/main" val="2170412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192460C7-21BE-8DC8-EA65-3541C9F8B6D9}"/>
              </a:ext>
            </a:extLst>
          </p:cNvPr>
          <p:cNvPicPr>
            <a:picLocks noChangeAspect="1"/>
          </p:cNvPicPr>
          <p:nvPr/>
        </p:nvPicPr>
        <p:blipFill>
          <a:blip r:embed="rId3"/>
          <a:stretch>
            <a:fillRect/>
          </a:stretch>
        </p:blipFill>
        <p:spPr>
          <a:xfrm>
            <a:off x="920935" y="1392919"/>
            <a:ext cx="10140570" cy="3221122"/>
          </a:xfrm>
          <a:prstGeom prst="rect">
            <a:avLst/>
          </a:prstGeom>
        </p:spPr>
      </p:pic>
      <p:sp>
        <p:nvSpPr>
          <p:cNvPr id="2" name="Title 1">
            <a:extLst>
              <a:ext uri="{FF2B5EF4-FFF2-40B4-BE49-F238E27FC236}">
                <a16:creationId xmlns:a16="http://schemas.microsoft.com/office/drawing/2014/main" id="{B225F59E-B599-ACE9-B5C2-04ACD40F6889}"/>
              </a:ext>
            </a:extLst>
          </p:cNvPr>
          <p:cNvSpPr>
            <a:spLocks noGrp="1"/>
          </p:cNvSpPr>
          <p:nvPr>
            <p:ph type="ctrTitle"/>
          </p:nvPr>
        </p:nvSpPr>
        <p:spPr>
          <a:xfrm>
            <a:off x="1952935" y="2249214"/>
            <a:ext cx="8473325" cy="1544876"/>
          </a:xfrm>
        </p:spPr>
        <p:txBody>
          <a:bodyPr>
            <a:normAutofit/>
          </a:bodyPr>
          <a:lstStyle/>
          <a:p>
            <a:r>
              <a:rPr lang="en-US" sz="4500" dirty="0">
                <a:latin typeface="Arial Rounded MT Bold" panose="020F0704030504030204" pitchFamily="34" charset="77"/>
              </a:rPr>
              <a:t>How often should you change your pad or tampon?</a:t>
            </a:r>
          </a:p>
        </p:txBody>
      </p:sp>
      <p:pic>
        <p:nvPicPr>
          <p:cNvPr id="8" name="Picture 7">
            <a:extLst>
              <a:ext uri="{FF2B5EF4-FFF2-40B4-BE49-F238E27FC236}">
                <a16:creationId xmlns:a16="http://schemas.microsoft.com/office/drawing/2014/main" id="{4DF55273-39D8-F171-9C54-8337979803AF}"/>
              </a:ext>
            </a:extLst>
          </p:cNvPr>
          <p:cNvPicPr>
            <a:picLocks noChangeAspect="1"/>
          </p:cNvPicPr>
          <p:nvPr/>
        </p:nvPicPr>
        <p:blipFill>
          <a:blip r:embed="rId4"/>
          <a:stretch>
            <a:fillRect/>
          </a:stretch>
        </p:blipFill>
        <p:spPr>
          <a:xfrm>
            <a:off x="10369648" y="5623462"/>
            <a:ext cx="1698557" cy="1124180"/>
          </a:xfrm>
          <a:prstGeom prst="rect">
            <a:avLst/>
          </a:prstGeom>
        </p:spPr>
      </p:pic>
    </p:spTree>
    <p:extLst>
      <p:ext uri="{BB962C8B-B14F-4D97-AF65-F5344CB8AC3E}">
        <p14:creationId xmlns:p14="http://schemas.microsoft.com/office/powerpoint/2010/main" val="3877341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white cloud with black background&#10;&#10;Description automatically generated">
            <a:extLst>
              <a:ext uri="{FF2B5EF4-FFF2-40B4-BE49-F238E27FC236}">
                <a16:creationId xmlns:a16="http://schemas.microsoft.com/office/drawing/2014/main" id="{E150E2BF-8D55-3E90-1885-1EE2328C8A91}"/>
              </a:ext>
            </a:extLst>
          </p:cNvPr>
          <p:cNvPicPr>
            <a:picLocks noChangeAspect="1"/>
          </p:cNvPicPr>
          <p:nvPr/>
        </p:nvPicPr>
        <p:blipFill>
          <a:blip r:embed="rId2"/>
          <a:stretch>
            <a:fillRect/>
          </a:stretch>
        </p:blipFill>
        <p:spPr>
          <a:xfrm>
            <a:off x="854285" y="506832"/>
            <a:ext cx="10483430" cy="5571067"/>
          </a:xfrm>
          <a:prstGeom prst="rect">
            <a:avLst/>
          </a:prstGeom>
        </p:spPr>
      </p:pic>
      <p:pic>
        <p:nvPicPr>
          <p:cNvPr id="7" name="Picture 6" descr="A red text on a black background&#10;&#10;Description automatically generated">
            <a:extLst>
              <a:ext uri="{FF2B5EF4-FFF2-40B4-BE49-F238E27FC236}">
                <a16:creationId xmlns:a16="http://schemas.microsoft.com/office/drawing/2014/main" id="{1B79CCB7-CD15-8645-3B38-541AB29765EE}"/>
              </a:ext>
            </a:extLst>
          </p:cNvPr>
          <p:cNvPicPr>
            <a:picLocks noChangeAspect="1"/>
          </p:cNvPicPr>
          <p:nvPr/>
        </p:nvPicPr>
        <p:blipFill>
          <a:blip r:embed="rId3"/>
          <a:stretch>
            <a:fillRect/>
          </a:stretch>
        </p:blipFill>
        <p:spPr>
          <a:xfrm>
            <a:off x="10369648" y="5623462"/>
            <a:ext cx="1698557" cy="1124180"/>
          </a:xfrm>
          <a:prstGeom prst="rect">
            <a:avLst/>
          </a:prstGeom>
        </p:spPr>
      </p:pic>
      <p:sp>
        <p:nvSpPr>
          <p:cNvPr id="8" name="Title 1">
            <a:extLst>
              <a:ext uri="{FF2B5EF4-FFF2-40B4-BE49-F238E27FC236}">
                <a16:creationId xmlns:a16="http://schemas.microsoft.com/office/drawing/2014/main" id="{7B3AE425-0889-3857-09C7-0B5EC95AAB94}"/>
              </a:ext>
            </a:extLst>
          </p:cNvPr>
          <p:cNvSpPr txBox="1">
            <a:spLocks/>
          </p:cNvSpPr>
          <p:nvPr/>
        </p:nvSpPr>
        <p:spPr>
          <a:xfrm>
            <a:off x="1679666" y="3058510"/>
            <a:ext cx="8473325" cy="1345180"/>
          </a:xfrm>
          <a:prstGeom prst="rect">
            <a:avLst/>
          </a:prstGeom>
        </p:spPr>
        <p:txBody>
          <a:bodyPr vert="horz" lIns="91440" tIns="45720" rIns="91440" bIns="45720" rtlCol="0" anchor="ctr">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500" dirty="0">
                <a:latin typeface="Arial Rounded MT Bold" panose="020F0704030504030204" pitchFamily="34" charset="77"/>
              </a:rPr>
              <a:t>When the pad is soaked (you can see blood from the back), when the tampon string is red, or after 3 to 4 hours of wear</a:t>
            </a:r>
          </a:p>
        </p:txBody>
      </p:sp>
      <p:sp>
        <p:nvSpPr>
          <p:cNvPr id="2" name="Rounded Rectangle 1">
            <a:hlinkClick r:id="rId4" action="ppaction://hlinksldjump"/>
            <a:extLst>
              <a:ext uri="{FF2B5EF4-FFF2-40B4-BE49-F238E27FC236}">
                <a16:creationId xmlns:a16="http://schemas.microsoft.com/office/drawing/2014/main" id="{C42942B1-715B-2B50-0B42-54BEEC6FB098}"/>
              </a:ext>
            </a:extLst>
          </p:cNvPr>
          <p:cNvSpPr/>
          <p:nvPr/>
        </p:nvSpPr>
        <p:spPr>
          <a:xfrm>
            <a:off x="273269" y="6117021"/>
            <a:ext cx="2291255" cy="567558"/>
          </a:xfrm>
          <a:prstGeom prst="roundRect">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Back to scoreboard</a:t>
            </a:r>
          </a:p>
        </p:txBody>
      </p:sp>
    </p:spTree>
    <p:extLst>
      <p:ext uri="{BB962C8B-B14F-4D97-AF65-F5344CB8AC3E}">
        <p14:creationId xmlns:p14="http://schemas.microsoft.com/office/powerpoint/2010/main" val="19764097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192460C7-21BE-8DC8-EA65-3541C9F8B6D9}"/>
              </a:ext>
            </a:extLst>
          </p:cNvPr>
          <p:cNvPicPr>
            <a:picLocks noChangeAspect="1"/>
          </p:cNvPicPr>
          <p:nvPr/>
        </p:nvPicPr>
        <p:blipFill>
          <a:blip r:embed="rId3"/>
          <a:stretch>
            <a:fillRect/>
          </a:stretch>
        </p:blipFill>
        <p:spPr>
          <a:xfrm>
            <a:off x="920935" y="1392919"/>
            <a:ext cx="10140570" cy="3221122"/>
          </a:xfrm>
          <a:prstGeom prst="rect">
            <a:avLst/>
          </a:prstGeom>
        </p:spPr>
      </p:pic>
      <p:sp>
        <p:nvSpPr>
          <p:cNvPr id="2" name="Title 1">
            <a:extLst>
              <a:ext uri="{FF2B5EF4-FFF2-40B4-BE49-F238E27FC236}">
                <a16:creationId xmlns:a16="http://schemas.microsoft.com/office/drawing/2014/main" id="{B225F59E-B599-ACE9-B5C2-04ACD40F6889}"/>
              </a:ext>
            </a:extLst>
          </p:cNvPr>
          <p:cNvSpPr>
            <a:spLocks noGrp="1"/>
          </p:cNvSpPr>
          <p:nvPr>
            <p:ph type="ctrTitle"/>
          </p:nvPr>
        </p:nvSpPr>
        <p:spPr>
          <a:xfrm>
            <a:off x="2163142" y="2154621"/>
            <a:ext cx="8473325" cy="1818143"/>
          </a:xfrm>
        </p:spPr>
        <p:txBody>
          <a:bodyPr>
            <a:normAutofit fontScale="90000"/>
          </a:bodyPr>
          <a:lstStyle/>
          <a:p>
            <a:r>
              <a:rPr lang="en-US" sz="4500" dirty="0">
                <a:latin typeface="Arial Rounded MT Bold" panose="020F0704030504030204" pitchFamily="34" charset="77"/>
              </a:rPr>
              <a:t>What temperature water should you use when washing period blood stains out?</a:t>
            </a:r>
          </a:p>
        </p:txBody>
      </p:sp>
      <p:pic>
        <p:nvPicPr>
          <p:cNvPr id="8" name="Picture 7">
            <a:extLst>
              <a:ext uri="{FF2B5EF4-FFF2-40B4-BE49-F238E27FC236}">
                <a16:creationId xmlns:a16="http://schemas.microsoft.com/office/drawing/2014/main" id="{4DF55273-39D8-F171-9C54-8337979803AF}"/>
              </a:ext>
            </a:extLst>
          </p:cNvPr>
          <p:cNvPicPr>
            <a:picLocks noChangeAspect="1"/>
          </p:cNvPicPr>
          <p:nvPr/>
        </p:nvPicPr>
        <p:blipFill>
          <a:blip r:embed="rId4"/>
          <a:stretch>
            <a:fillRect/>
          </a:stretch>
        </p:blipFill>
        <p:spPr>
          <a:xfrm>
            <a:off x="10369648" y="5623462"/>
            <a:ext cx="1698557" cy="1124180"/>
          </a:xfrm>
          <a:prstGeom prst="rect">
            <a:avLst/>
          </a:prstGeom>
        </p:spPr>
      </p:pic>
    </p:spTree>
    <p:extLst>
      <p:ext uri="{BB962C8B-B14F-4D97-AF65-F5344CB8AC3E}">
        <p14:creationId xmlns:p14="http://schemas.microsoft.com/office/powerpoint/2010/main" val="32123394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white cloud with black background&#10;&#10;Description automatically generated">
            <a:extLst>
              <a:ext uri="{FF2B5EF4-FFF2-40B4-BE49-F238E27FC236}">
                <a16:creationId xmlns:a16="http://schemas.microsoft.com/office/drawing/2014/main" id="{E150E2BF-8D55-3E90-1885-1EE2328C8A91}"/>
              </a:ext>
            </a:extLst>
          </p:cNvPr>
          <p:cNvPicPr>
            <a:picLocks noChangeAspect="1"/>
          </p:cNvPicPr>
          <p:nvPr/>
        </p:nvPicPr>
        <p:blipFill>
          <a:blip r:embed="rId2"/>
          <a:stretch>
            <a:fillRect/>
          </a:stretch>
        </p:blipFill>
        <p:spPr>
          <a:xfrm>
            <a:off x="854285" y="506832"/>
            <a:ext cx="10483430" cy="5571067"/>
          </a:xfrm>
          <a:prstGeom prst="rect">
            <a:avLst/>
          </a:prstGeom>
        </p:spPr>
      </p:pic>
      <p:pic>
        <p:nvPicPr>
          <p:cNvPr id="7" name="Picture 6" descr="A red text on a black background&#10;&#10;Description automatically generated">
            <a:extLst>
              <a:ext uri="{FF2B5EF4-FFF2-40B4-BE49-F238E27FC236}">
                <a16:creationId xmlns:a16="http://schemas.microsoft.com/office/drawing/2014/main" id="{1B79CCB7-CD15-8645-3B38-541AB29765EE}"/>
              </a:ext>
            </a:extLst>
          </p:cNvPr>
          <p:cNvPicPr>
            <a:picLocks noChangeAspect="1"/>
          </p:cNvPicPr>
          <p:nvPr/>
        </p:nvPicPr>
        <p:blipFill>
          <a:blip r:embed="rId3"/>
          <a:stretch>
            <a:fillRect/>
          </a:stretch>
        </p:blipFill>
        <p:spPr>
          <a:xfrm>
            <a:off x="10369648" y="5623462"/>
            <a:ext cx="1698557" cy="1124180"/>
          </a:xfrm>
          <a:prstGeom prst="rect">
            <a:avLst/>
          </a:prstGeom>
        </p:spPr>
      </p:pic>
      <p:sp>
        <p:nvSpPr>
          <p:cNvPr id="8" name="Title 1">
            <a:extLst>
              <a:ext uri="{FF2B5EF4-FFF2-40B4-BE49-F238E27FC236}">
                <a16:creationId xmlns:a16="http://schemas.microsoft.com/office/drawing/2014/main" id="{7B3AE425-0889-3857-09C7-0B5EC95AAB94}"/>
              </a:ext>
            </a:extLst>
          </p:cNvPr>
          <p:cNvSpPr txBox="1">
            <a:spLocks/>
          </p:cNvSpPr>
          <p:nvPr/>
        </p:nvSpPr>
        <p:spPr>
          <a:xfrm>
            <a:off x="1889873" y="3058510"/>
            <a:ext cx="8473325" cy="134518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500" dirty="0">
                <a:latin typeface="Arial Rounded MT Bold" panose="020F0704030504030204" pitchFamily="34" charset="77"/>
              </a:rPr>
              <a:t>Hot water</a:t>
            </a:r>
          </a:p>
        </p:txBody>
      </p:sp>
      <p:sp>
        <p:nvSpPr>
          <p:cNvPr id="2" name="Rounded Rectangle 1">
            <a:hlinkClick r:id="rId4" action="ppaction://hlinksldjump"/>
            <a:extLst>
              <a:ext uri="{FF2B5EF4-FFF2-40B4-BE49-F238E27FC236}">
                <a16:creationId xmlns:a16="http://schemas.microsoft.com/office/drawing/2014/main" id="{C42942B1-715B-2B50-0B42-54BEEC6FB098}"/>
              </a:ext>
            </a:extLst>
          </p:cNvPr>
          <p:cNvSpPr/>
          <p:nvPr/>
        </p:nvSpPr>
        <p:spPr>
          <a:xfrm>
            <a:off x="273269" y="6117021"/>
            <a:ext cx="2291255" cy="567558"/>
          </a:xfrm>
          <a:prstGeom prst="roundRect">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Back to scoreboard</a:t>
            </a:r>
          </a:p>
        </p:txBody>
      </p:sp>
    </p:spTree>
    <p:extLst>
      <p:ext uri="{BB962C8B-B14F-4D97-AF65-F5344CB8AC3E}">
        <p14:creationId xmlns:p14="http://schemas.microsoft.com/office/powerpoint/2010/main" val="2384987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192460C7-21BE-8DC8-EA65-3541C9F8B6D9}"/>
              </a:ext>
            </a:extLst>
          </p:cNvPr>
          <p:cNvPicPr>
            <a:picLocks noChangeAspect="1"/>
          </p:cNvPicPr>
          <p:nvPr/>
        </p:nvPicPr>
        <p:blipFill>
          <a:blip r:embed="rId3"/>
          <a:stretch>
            <a:fillRect/>
          </a:stretch>
        </p:blipFill>
        <p:spPr>
          <a:xfrm>
            <a:off x="920935" y="1392919"/>
            <a:ext cx="10140570" cy="3221122"/>
          </a:xfrm>
          <a:prstGeom prst="rect">
            <a:avLst/>
          </a:prstGeom>
        </p:spPr>
      </p:pic>
      <p:sp>
        <p:nvSpPr>
          <p:cNvPr id="2" name="Title 1">
            <a:extLst>
              <a:ext uri="{FF2B5EF4-FFF2-40B4-BE49-F238E27FC236}">
                <a16:creationId xmlns:a16="http://schemas.microsoft.com/office/drawing/2014/main" id="{B225F59E-B599-ACE9-B5C2-04ACD40F6889}"/>
              </a:ext>
            </a:extLst>
          </p:cNvPr>
          <p:cNvSpPr>
            <a:spLocks noGrp="1"/>
          </p:cNvSpPr>
          <p:nvPr>
            <p:ph type="ctrTitle"/>
          </p:nvPr>
        </p:nvSpPr>
        <p:spPr>
          <a:xfrm>
            <a:off x="2005488" y="2028497"/>
            <a:ext cx="8473325" cy="1975799"/>
          </a:xfrm>
        </p:spPr>
        <p:txBody>
          <a:bodyPr>
            <a:normAutofit/>
          </a:bodyPr>
          <a:lstStyle/>
          <a:p>
            <a:r>
              <a:rPr lang="en-US" sz="4500" dirty="0">
                <a:latin typeface="Arial Rounded MT Bold" panose="020F0704030504030204" pitchFamily="34" charset="77"/>
              </a:rPr>
              <a:t>True or False: If you don’t wash blood stains ASAP, you should soak the item in water</a:t>
            </a:r>
          </a:p>
        </p:txBody>
      </p:sp>
      <p:pic>
        <p:nvPicPr>
          <p:cNvPr id="8" name="Picture 7">
            <a:extLst>
              <a:ext uri="{FF2B5EF4-FFF2-40B4-BE49-F238E27FC236}">
                <a16:creationId xmlns:a16="http://schemas.microsoft.com/office/drawing/2014/main" id="{4DF55273-39D8-F171-9C54-8337979803AF}"/>
              </a:ext>
            </a:extLst>
          </p:cNvPr>
          <p:cNvPicPr>
            <a:picLocks noChangeAspect="1"/>
          </p:cNvPicPr>
          <p:nvPr/>
        </p:nvPicPr>
        <p:blipFill>
          <a:blip r:embed="rId4"/>
          <a:stretch>
            <a:fillRect/>
          </a:stretch>
        </p:blipFill>
        <p:spPr>
          <a:xfrm>
            <a:off x="10369648" y="5623462"/>
            <a:ext cx="1698557" cy="1124180"/>
          </a:xfrm>
          <a:prstGeom prst="rect">
            <a:avLst/>
          </a:prstGeom>
        </p:spPr>
      </p:pic>
    </p:spTree>
    <p:extLst>
      <p:ext uri="{BB962C8B-B14F-4D97-AF65-F5344CB8AC3E}">
        <p14:creationId xmlns:p14="http://schemas.microsoft.com/office/powerpoint/2010/main" val="1447975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14FC1231-5BE0-703C-1B4A-74F445C9EAF2}"/>
              </a:ext>
            </a:extLst>
          </p:cNvPr>
          <p:cNvGraphicFramePr>
            <a:graphicFrameLocks noGrp="1"/>
          </p:cNvGraphicFramePr>
          <p:nvPr>
            <p:extLst>
              <p:ext uri="{D42A27DB-BD31-4B8C-83A1-F6EECF244321}">
                <p14:modId xmlns:p14="http://schemas.microsoft.com/office/powerpoint/2010/main" val="4036513915"/>
              </p:ext>
            </p:extLst>
          </p:nvPr>
        </p:nvGraphicFramePr>
        <p:xfrm>
          <a:off x="192689" y="215167"/>
          <a:ext cx="8841828" cy="6427369"/>
        </p:xfrm>
        <a:graphic>
          <a:graphicData uri="http://schemas.openxmlformats.org/drawingml/2006/table">
            <a:tbl>
              <a:tblPr firstRow="1" bandRow="1">
                <a:tableStyleId>{2A488322-F2BA-4B5B-9748-0D474271808F}</a:tableStyleId>
              </a:tblPr>
              <a:tblGrid>
                <a:gridCol w="2947276">
                  <a:extLst>
                    <a:ext uri="{9D8B030D-6E8A-4147-A177-3AD203B41FA5}">
                      <a16:colId xmlns:a16="http://schemas.microsoft.com/office/drawing/2014/main" val="2047419025"/>
                    </a:ext>
                  </a:extLst>
                </a:gridCol>
                <a:gridCol w="2947276">
                  <a:extLst>
                    <a:ext uri="{9D8B030D-6E8A-4147-A177-3AD203B41FA5}">
                      <a16:colId xmlns:a16="http://schemas.microsoft.com/office/drawing/2014/main" val="507179028"/>
                    </a:ext>
                  </a:extLst>
                </a:gridCol>
                <a:gridCol w="2947276">
                  <a:extLst>
                    <a:ext uri="{9D8B030D-6E8A-4147-A177-3AD203B41FA5}">
                      <a16:colId xmlns:a16="http://schemas.microsoft.com/office/drawing/2014/main" val="3922729721"/>
                    </a:ext>
                  </a:extLst>
                </a:gridCol>
              </a:tblGrid>
              <a:tr h="995034">
                <a:tc>
                  <a:txBody>
                    <a:bodyPr/>
                    <a:lstStyle/>
                    <a:p>
                      <a:pPr algn="ctr"/>
                      <a:endParaRPr lang="en-US" dirty="0"/>
                    </a:p>
                    <a:p>
                      <a:pPr algn="ctr"/>
                      <a:r>
                        <a:rPr lang="en-US" dirty="0"/>
                        <a:t>The Bathroom</a:t>
                      </a:r>
                    </a:p>
                  </a:txBody>
                  <a:tcPr/>
                </a:tc>
                <a:tc>
                  <a:txBody>
                    <a:bodyPr/>
                    <a:lstStyle/>
                    <a:p>
                      <a:endParaRPr lang="en-US" dirty="0"/>
                    </a:p>
                    <a:p>
                      <a:pPr algn="ctr"/>
                      <a:r>
                        <a:rPr lang="en-US" b="1" dirty="0"/>
                        <a:t>Cleaning-up and Changing Products</a:t>
                      </a:r>
                    </a:p>
                  </a:txBody>
                  <a:tcPr/>
                </a:tc>
                <a:tc>
                  <a:txBody>
                    <a:bodyPr/>
                    <a:lstStyle/>
                    <a:p>
                      <a:pPr algn="ctr"/>
                      <a:endParaRPr lang="en-US" b="1" dirty="0"/>
                    </a:p>
                    <a:p>
                      <a:pPr algn="ctr"/>
                      <a:r>
                        <a:rPr lang="en-US" b="1" dirty="0"/>
                        <a:t>Soaps and Smells</a:t>
                      </a:r>
                    </a:p>
                  </a:txBody>
                  <a:tcPr/>
                </a:tc>
                <a:extLst>
                  <a:ext uri="{0D108BD9-81ED-4DB2-BD59-A6C34878D82A}">
                    <a16:rowId xmlns:a16="http://schemas.microsoft.com/office/drawing/2014/main" val="2814416592"/>
                  </a:ext>
                </a:extLst>
              </a:tr>
              <a:tr h="1086467">
                <a:tc>
                  <a:txBody>
                    <a:bodyPr/>
                    <a:lstStyle/>
                    <a:p>
                      <a:pPr algn="ctr"/>
                      <a:endParaRPr lang="en-US" dirty="0"/>
                    </a:p>
                    <a:p>
                      <a:pPr algn="ctr"/>
                      <a:r>
                        <a:rPr lang="en-US" b="1" dirty="0">
                          <a:hlinkClick r:id="rId2" action="ppaction://hlinksldjump"/>
                        </a:rPr>
                        <a:t>200</a:t>
                      </a:r>
                      <a:endParaRPr lang="en-US" b="1" dirty="0"/>
                    </a:p>
                  </a:txBody>
                  <a:tcPr/>
                </a:tc>
                <a:tc>
                  <a:txBody>
                    <a:bodyPr/>
                    <a:lstStyle/>
                    <a:p>
                      <a:endParaRPr lang="en-US" dirty="0"/>
                    </a:p>
                    <a:p>
                      <a:pPr algn="ctr"/>
                      <a:r>
                        <a:rPr lang="en-US" b="1" dirty="0">
                          <a:hlinkClick r:id="rId3" action="ppaction://hlinksldjump"/>
                        </a:rPr>
                        <a:t>200</a:t>
                      </a:r>
                      <a:endParaRPr lang="en-US" b="1" dirty="0"/>
                    </a:p>
                  </a:txBody>
                  <a:tcPr/>
                </a:tc>
                <a:tc>
                  <a:txBody>
                    <a:bodyPr/>
                    <a:lstStyle/>
                    <a:p>
                      <a:endParaRPr lang="en-US" dirty="0"/>
                    </a:p>
                    <a:p>
                      <a:pPr algn="ctr"/>
                      <a:r>
                        <a:rPr lang="en-US" b="1" dirty="0">
                          <a:hlinkClick r:id="rId4" action="ppaction://hlinksldjump"/>
                        </a:rPr>
                        <a:t>200</a:t>
                      </a:r>
                      <a:endParaRPr lang="en-US" b="1" dirty="0"/>
                    </a:p>
                  </a:txBody>
                  <a:tcPr/>
                </a:tc>
                <a:extLst>
                  <a:ext uri="{0D108BD9-81ED-4DB2-BD59-A6C34878D82A}">
                    <a16:rowId xmlns:a16="http://schemas.microsoft.com/office/drawing/2014/main" val="1140082036"/>
                  </a:ext>
                </a:extLst>
              </a:tr>
              <a:tr h="1086467">
                <a:tc>
                  <a:txBody>
                    <a:bodyPr/>
                    <a:lstStyle/>
                    <a:p>
                      <a:endParaRPr lang="en-US" dirty="0"/>
                    </a:p>
                    <a:p>
                      <a:pPr algn="ctr"/>
                      <a:r>
                        <a:rPr lang="en-US" b="1" dirty="0">
                          <a:hlinkClick r:id="rId5" action="ppaction://hlinksldjump"/>
                        </a:rPr>
                        <a:t>400</a:t>
                      </a:r>
                      <a:endParaRPr lang="en-US" b="1" dirty="0"/>
                    </a:p>
                  </a:txBody>
                  <a:tcPr/>
                </a:tc>
                <a:tc>
                  <a:txBody>
                    <a:bodyPr/>
                    <a:lstStyle/>
                    <a:p>
                      <a:endParaRPr lang="en-US" dirty="0"/>
                    </a:p>
                    <a:p>
                      <a:pPr algn="ctr"/>
                      <a:r>
                        <a:rPr lang="en-US" b="1" dirty="0">
                          <a:hlinkClick r:id="rId6" action="ppaction://hlinksldjump"/>
                        </a:rPr>
                        <a:t>400</a:t>
                      </a:r>
                      <a:endParaRPr lang="en-US" b="1" dirty="0"/>
                    </a:p>
                  </a:txBody>
                  <a:tcPr/>
                </a:tc>
                <a:tc>
                  <a:txBody>
                    <a:bodyPr/>
                    <a:lstStyle/>
                    <a:p>
                      <a:endParaRPr lang="en-US" dirty="0"/>
                    </a:p>
                    <a:p>
                      <a:pPr algn="ctr"/>
                      <a:r>
                        <a:rPr lang="en-US" b="1" dirty="0">
                          <a:hlinkClick r:id="rId7" action="ppaction://hlinksldjump"/>
                        </a:rPr>
                        <a:t>400</a:t>
                      </a:r>
                      <a:endParaRPr lang="en-US" b="1" dirty="0"/>
                    </a:p>
                  </a:txBody>
                  <a:tcPr/>
                </a:tc>
                <a:extLst>
                  <a:ext uri="{0D108BD9-81ED-4DB2-BD59-A6C34878D82A}">
                    <a16:rowId xmlns:a16="http://schemas.microsoft.com/office/drawing/2014/main" val="670595265"/>
                  </a:ext>
                </a:extLst>
              </a:tr>
              <a:tr h="1086467">
                <a:tc>
                  <a:txBody>
                    <a:bodyPr/>
                    <a:lstStyle/>
                    <a:p>
                      <a:pPr algn="ctr"/>
                      <a:endParaRPr lang="en-US" b="1" dirty="0"/>
                    </a:p>
                    <a:p>
                      <a:pPr algn="ctr"/>
                      <a:r>
                        <a:rPr lang="en-US" b="1" dirty="0">
                          <a:hlinkClick r:id="rId8" action="ppaction://hlinksldjump"/>
                        </a:rPr>
                        <a:t>600</a:t>
                      </a:r>
                      <a:endParaRPr lang="en-US" b="1" dirty="0"/>
                    </a:p>
                  </a:txBody>
                  <a:tcPr/>
                </a:tc>
                <a:tc>
                  <a:txBody>
                    <a:bodyPr/>
                    <a:lstStyle/>
                    <a:p>
                      <a:endParaRPr lang="en-US" b="1" dirty="0"/>
                    </a:p>
                    <a:p>
                      <a:pPr algn="ctr"/>
                      <a:r>
                        <a:rPr lang="en-US" b="1" dirty="0">
                          <a:hlinkClick r:id="rId9" action="ppaction://hlinksldjump"/>
                        </a:rPr>
                        <a:t>600</a:t>
                      </a:r>
                      <a:endParaRPr lang="en-US" b="1" dirty="0"/>
                    </a:p>
                  </a:txBody>
                  <a:tcPr/>
                </a:tc>
                <a:tc>
                  <a:txBody>
                    <a:bodyPr/>
                    <a:lstStyle/>
                    <a:p>
                      <a:endParaRPr lang="en-US" b="1" dirty="0"/>
                    </a:p>
                    <a:p>
                      <a:pPr algn="ctr"/>
                      <a:r>
                        <a:rPr lang="en-US" b="1" dirty="0">
                          <a:hlinkClick r:id="rId10" action="ppaction://hlinksldjump"/>
                        </a:rPr>
                        <a:t>600</a:t>
                      </a:r>
                      <a:endParaRPr lang="en-US" b="1" dirty="0"/>
                    </a:p>
                  </a:txBody>
                  <a:tcPr/>
                </a:tc>
                <a:extLst>
                  <a:ext uri="{0D108BD9-81ED-4DB2-BD59-A6C34878D82A}">
                    <a16:rowId xmlns:a16="http://schemas.microsoft.com/office/drawing/2014/main" val="2683266468"/>
                  </a:ext>
                </a:extLst>
              </a:tr>
              <a:tr h="1086467">
                <a:tc>
                  <a:txBody>
                    <a:bodyPr/>
                    <a:lstStyle/>
                    <a:p>
                      <a:pPr algn="ctr"/>
                      <a:endParaRPr lang="en-US" b="1" dirty="0"/>
                    </a:p>
                    <a:p>
                      <a:pPr algn="ctr"/>
                      <a:r>
                        <a:rPr lang="en-US" b="1" dirty="0">
                          <a:hlinkClick r:id="rId11" action="ppaction://hlinksldjump"/>
                        </a:rPr>
                        <a:t>800</a:t>
                      </a:r>
                      <a:endParaRPr lang="en-US" b="1" dirty="0"/>
                    </a:p>
                  </a:txBody>
                  <a:tcPr/>
                </a:tc>
                <a:tc>
                  <a:txBody>
                    <a:bodyPr/>
                    <a:lstStyle/>
                    <a:p>
                      <a:pPr algn="ctr"/>
                      <a:endParaRPr lang="en-US" b="1" dirty="0"/>
                    </a:p>
                    <a:p>
                      <a:pPr algn="ctr"/>
                      <a:r>
                        <a:rPr lang="en-US" b="1" dirty="0">
                          <a:hlinkClick r:id="rId12" action="ppaction://hlinksldjump"/>
                        </a:rPr>
                        <a:t>800</a:t>
                      </a:r>
                      <a:endParaRPr lang="en-US" b="1" dirty="0"/>
                    </a:p>
                  </a:txBody>
                  <a:tcPr/>
                </a:tc>
                <a:tc>
                  <a:txBody>
                    <a:bodyPr/>
                    <a:lstStyle/>
                    <a:p>
                      <a:pPr algn="ctr"/>
                      <a:endParaRPr lang="en-US" b="1" dirty="0"/>
                    </a:p>
                    <a:p>
                      <a:pPr algn="ctr"/>
                      <a:r>
                        <a:rPr lang="en-US" b="1" dirty="0">
                          <a:hlinkClick r:id="rId13" action="ppaction://hlinksldjump"/>
                        </a:rPr>
                        <a:t>800</a:t>
                      </a:r>
                      <a:endParaRPr lang="en-US" b="1" dirty="0"/>
                    </a:p>
                  </a:txBody>
                  <a:tcPr/>
                </a:tc>
                <a:extLst>
                  <a:ext uri="{0D108BD9-81ED-4DB2-BD59-A6C34878D82A}">
                    <a16:rowId xmlns:a16="http://schemas.microsoft.com/office/drawing/2014/main" val="1618349075"/>
                  </a:ext>
                </a:extLst>
              </a:tr>
              <a:tr h="1086467">
                <a:tc>
                  <a:txBody>
                    <a:bodyPr/>
                    <a:lstStyle/>
                    <a:p>
                      <a:pPr algn="ctr"/>
                      <a:endParaRPr lang="en-US" b="1" dirty="0"/>
                    </a:p>
                    <a:p>
                      <a:pPr algn="ctr"/>
                      <a:r>
                        <a:rPr lang="en-US" b="1" dirty="0">
                          <a:hlinkClick r:id="rId14" action="ppaction://hlinksldjump"/>
                        </a:rPr>
                        <a:t>1000</a:t>
                      </a:r>
                      <a:endParaRPr lang="en-US" b="1" dirty="0"/>
                    </a:p>
                  </a:txBody>
                  <a:tcPr/>
                </a:tc>
                <a:tc>
                  <a:txBody>
                    <a:bodyPr/>
                    <a:lstStyle/>
                    <a:p>
                      <a:pPr algn="ctr"/>
                      <a:endParaRPr lang="en-US" b="1" dirty="0"/>
                    </a:p>
                    <a:p>
                      <a:pPr algn="ctr"/>
                      <a:r>
                        <a:rPr lang="en-US" b="1" dirty="0">
                          <a:hlinkClick r:id="rId15" action="ppaction://hlinksldjump"/>
                        </a:rPr>
                        <a:t>1000</a:t>
                      </a:r>
                      <a:endParaRPr lang="en-US" b="1" dirty="0"/>
                    </a:p>
                  </a:txBody>
                  <a:tcPr/>
                </a:tc>
                <a:tc>
                  <a:txBody>
                    <a:bodyPr/>
                    <a:lstStyle/>
                    <a:p>
                      <a:pPr algn="ctr"/>
                      <a:endParaRPr lang="en-US" b="1" dirty="0"/>
                    </a:p>
                    <a:p>
                      <a:pPr algn="ctr"/>
                      <a:r>
                        <a:rPr lang="en-US" b="1" dirty="0">
                          <a:hlinkClick r:id="rId16" action="ppaction://hlinksldjump"/>
                        </a:rPr>
                        <a:t>1000</a:t>
                      </a:r>
                      <a:endParaRPr lang="en-US" b="1" dirty="0"/>
                    </a:p>
                  </a:txBody>
                  <a:tcPr/>
                </a:tc>
                <a:extLst>
                  <a:ext uri="{0D108BD9-81ED-4DB2-BD59-A6C34878D82A}">
                    <a16:rowId xmlns:a16="http://schemas.microsoft.com/office/drawing/2014/main" val="2656979736"/>
                  </a:ext>
                </a:extLst>
              </a:tr>
            </a:tbl>
          </a:graphicData>
        </a:graphic>
      </p:graphicFrame>
      <p:pic>
        <p:nvPicPr>
          <p:cNvPr id="4" name="Picture 3">
            <a:extLst>
              <a:ext uri="{FF2B5EF4-FFF2-40B4-BE49-F238E27FC236}">
                <a16:creationId xmlns:a16="http://schemas.microsoft.com/office/drawing/2014/main" id="{18E3F5CB-9571-4D5F-79BD-11B5BB4F9D92}"/>
              </a:ext>
            </a:extLst>
          </p:cNvPr>
          <p:cNvPicPr>
            <a:picLocks noChangeAspect="1"/>
          </p:cNvPicPr>
          <p:nvPr/>
        </p:nvPicPr>
        <p:blipFill>
          <a:blip r:embed="rId17"/>
          <a:stretch>
            <a:fillRect/>
          </a:stretch>
        </p:blipFill>
        <p:spPr>
          <a:xfrm>
            <a:off x="9370112" y="3476937"/>
            <a:ext cx="2454026" cy="2878353"/>
          </a:xfrm>
          <a:prstGeom prst="rect">
            <a:avLst/>
          </a:prstGeom>
        </p:spPr>
      </p:pic>
      <p:sp>
        <p:nvSpPr>
          <p:cNvPr id="5" name="TextBox 4">
            <a:extLst>
              <a:ext uri="{FF2B5EF4-FFF2-40B4-BE49-F238E27FC236}">
                <a16:creationId xmlns:a16="http://schemas.microsoft.com/office/drawing/2014/main" id="{5876223E-7D7F-3DD8-A380-603BA699D9F6}"/>
              </a:ext>
            </a:extLst>
          </p:cNvPr>
          <p:cNvSpPr txBox="1"/>
          <p:nvPr/>
        </p:nvSpPr>
        <p:spPr>
          <a:xfrm>
            <a:off x="9144001" y="220718"/>
            <a:ext cx="2585544" cy="3093154"/>
          </a:xfrm>
          <a:prstGeom prst="rect">
            <a:avLst/>
          </a:prstGeom>
          <a:noFill/>
        </p:spPr>
        <p:txBody>
          <a:bodyPr wrap="square" rtlCol="0">
            <a:spAutoFit/>
          </a:bodyPr>
          <a:lstStyle/>
          <a:p>
            <a:r>
              <a:rPr lang="en-US" sz="1500" dirty="0">
                <a:latin typeface="Arial Rounded MT Bold" panose="020F0704030504030204" pitchFamily="34" charset="77"/>
              </a:rPr>
              <a:t>Directions: Ask your learner(s) to choose a category and a point value. Click on the category and point value of choice to view the question. The answer is made available on the following slide. To return to this page, select the “back to scoreboard button” on the answer slide. </a:t>
            </a:r>
          </a:p>
        </p:txBody>
      </p:sp>
    </p:spTree>
    <p:extLst>
      <p:ext uri="{BB962C8B-B14F-4D97-AF65-F5344CB8AC3E}">
        <p14:creationId xmlns:p14="http://schemas.microsoft.com/office/powerpoint/2010/main" val="8750453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white cloud with black background&#10;&#10;Description automatically generated">
            <a:extLst>
              <a:ext uri="{FF2B5EF4-FFF2-40B4-BE49-F238E27FC236}">
                <a16:creationId xmlns:a16="http://schemas.microsoft.com/office/drawing/2014/main" id="{E150E2BF-8D55-3E90-1885-1EE2328C8A91}"/>
              </a:ext>
            </a:extLst>
          </p:cNvPr>
          <p:cNvPicPr>
            <a:picLocks noChangeAspect="1"/>
          </p:cNvPicPr>
          <p:nvPr/>
        </p:nvPicPr>
        <p:blipFill>
          <a:blip r:embed="rId2"/>
          <a:stretch>
            <a:fillRect/>
          </a:stretch>
        </p:blipFill>
        <p:spPr>
          <a:xfrm>
            <a:off x="854285" y="506832"/>
            <a:ext cx="10483430" cy="5571067"/>
          </a:xfrm>
          <a:prstGeom prst="rect">
            <a:avLst/>
          </a:prstGeom>
        </p:spPr>
      </p:pic>
      <p:pic>
        <p:nvPicPr>
          <p:cNvPr id="7" name="Picture 6" descr="A red text on a black background&#10;&#10;Description automatically generated">
            <a:extLst>
              <a:ext uri="{FF2B5EF4-FFF2-40B4-BE49-F238E27FC236}">
                <a16:creationId xmlns:a16="http://schemas.microsoft.com/office/drawing/2014/main" id="{1B79CCB7-CD15-8645-3B38-541AB29765EE}"/>
              </a:ext>
            </a:extLst>
          </p:cNvPr>
          <p:cNvPicPr>
            <a:picLocks noChangeAspect="1"/>
          </p:cNvPicPr>
          <p:nvPr/>
        </p:nvPicPr>
        <p:blipFill>
          <a:blip r:embed="rId3"/>
          <a:stretch>
            <a:fillRect/>
          </a:stretch>
        </p:blipFill>
        <p:spPr>
          <a:xfrm>
            <a:off x="10369648" y="5623462"/>
            <a:ext cx="1698557" cy="1124180"/>
          </a:xfrm>
          <a:prstGeom prst="rect">
            <a:avLst/>
          </a:prstGeom>
        </p:spPr>
      </p:pic>
      <p:sp>
        <p:nvSpPr>
          <p:cNvPr id="8" name="Title 1">
            <a:extLst>
              <a:ext uri="{FF2B5EF4-FFF2-40B4-BE49-F238E27FC236}">
                <a16:creationId xmlns:a16="http://schemas.microsoft.com/office/drawing/2014/main" id="{7B3AE425-0889-3857-09C7-0B5EC95AAB94}"/>
              </a:ext>
            </a:extLst>
          </p:cNvPr>
          <p:cNvSpPr txBox="1">
            <a:spLocks/>
          </p:cNvSpPr>
          <p:nvPr/>
        </p:nvSpPr>
        <p:spPr>
          <a:xfrm>
            <a:off x="1889873" y="3058510"/>
            <a:ext cx="8473325" cy="134518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500" dirty="0">
                <a:latin typeface="Arial Rounded MT Bold" panose="020F0704030504030204" pitchFamily="34" charset="77"/>
              </a:rPr>
              <a:t>True</a:t>
            </a:r>
          </a:p>
        </p:txBody>
      </p:sp>
      <p:sp>
        <p:nvSpPr>
          <p:cNvPr id="2" name="Rounded Rectangle 1">
            <a:hlinkClick r:id="rId4" action="ppaction://hlinksldjump"/>
            <a:extLst>
              <a:ext uri="{FF2B5EF4-FFF2-40B4-BE49-F238E27FC236}">
                <a16:creationId xmlns:a16="http://schemas.microsoft.com/office/drawing/2014/main" id="{C42942B1-715B-2B50-0B42-54BEEC6FB098}"/>
              </a:ext>
            </a:extLst>
          </p:cNvPr>
          <p:cNvSpPr/>
          <p:nvPr/>
        </p:nvSpPr>
        <p:spPr>
          <a:xfrm>
            <a:off x="273269" y="6117021"/>
            <a:ext cx="2291255" cy="567558"/>
          </a:xfrm>
          <a:prstGeom prst="roundRect">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Back to scoreboard</a:t>
            </a:r>
          </a:p>
        </p:txBody>
      </p:sp>
    </p:spTree>
    <p:extLst>
      <p:ext uri="{BB962C8B-B14F-4D97-AF65-F5344CB8AC3E}">
        <p14:creationId xmlns:p14="http://schemas.microsoft.com/office/powerpoint/2010/main" val="16504609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192460C7-21BE-8DC8-EA65-3541C9F8B6D9}"/>
              </a:ext>
            </a:extLst>
          </p:cNvPr>
          <p:cNvPicPr>
            <a:picLocks noChangeAspect="1"/>
          </p:cNvPicPr>
          <p:nvPr/>
        </p:nvPicPr>
        <p:blipFill>
          <a:blip r:embed="rId3"/>
          <a:stretch>
            <a:fillRect/>
          </a:stretch>
        </p:blipFill>
        <p:spPr>
          <a:xfrm>
            <a:off x="920935" y="1392919"/>
            <a:ext cx="10140570" cy="3221122"/>
          </a:xfrm>
          <a:prstGeom prst="rect">
            <a:avLst/>
          </a:prstGeom>
        </p:spPr>
      </p:pic>
      <p:sp>
        <p:nvSpPr>
          <p:cNvPr id="2" name="Title 1">
            <a:extLst>
              <a:ext uri="{FF2B5EF4-FFF2-40B4-BE49-F238E27FC236}">
                <a16:creationId xmlns:a16="http://schemas.microsoft.com/office/drawing/2014/main" id="{B225F59E-B599-ACE9-B5C2-04ACD40F6889}"/>
              </a:ext>
            </a:extLst>
          </p:cNvPr>
          <p:cNvSpPr>
            <a:spLocks noGrp="1"/>
          </p:cNvSpPr>
          <p:nvPr>
            <p:ph type="ctrTitle"/>
          </p:nvPr>
        </p:nvSpPr>
        <p:spPr>
          <a:xfrm>
            <a:off x="2100081" y="1902372"/>
            <a:ext cx="8473325" cy="2049372"/>
          </a:xfrm>
        </p:spPr>
        <p:txBody>
          <a:bodyPr>
            <a:normAutofit/>
          </a:bodyPr>
          <a:lstStyle/>
          <a:p>
            <a:r>
              <a:rPr lang="en-US" sz="4500" dirty="0">
                <a:latin typeface="Arial Rounded MT Bold" panose="020F0704030504030204" pitchFamily="34" charset="77"/>
              </a:rPr>
              <a:t>What color clothes are stained most easily and will show blood leaks?</a:t>
            </a:r>
          </a:p>
        </p:txBody>
      </p:sp>
      <p:pic>
        <p:nvPicPr>
          <p:cNvPr id="8" name="Picture 7">
            <a:extLst>
              <a:ext uri="{FF2B5EF4-FFF2-40B4-BE49-F238E27FC236}">
                <a16:creationId xmlns:a16="http://schemas.microsoft.com/office/drawing/2014/main" id="{4DF55273-39D8-F171-9C54-8337979803AF}"/>
              </a:ext>
            </a:extLst>
          </p:cNvPr>
          <p:cNvPicPr>
            <a:picLocks noChangeAspect="1"/>
          </p:cNvPicPr>
          <p:nvPr/>
        </p:nvPicPr>
        <p:blipFill>
          <a:blip r:embed="rId4"/>
          <a:stretch>
            <a:fillRect/>
          </a:stretch>
        </p:blipFill>
        <p:spPr>
          <a:xfrm>
            <a:off x="10369648" y="5623462"/>
            <a:ext cx="1698557" cy="1124180"/>
          </a:xfrm>
          <a:prstGeom prst="rect">
            <a:avLst/>
          </a:prstGeom>
        </p:spPr>
      </p:pic>
    </p:spTree>
    <p:extLst>
      <p:ext uri="{BB962C8B-B14F-4D97-AF65-F5344CB8AC3E}">
        <p14:creationId xmlns:p14="http://schemas.microsoft.com/office/powerpoint/2010/main" val="4514903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white cloud with black background&#10;&#10;Description automatically generated">
            <a:extLst>
              <a:ext uri="{FF2B5EF4-FFF2-40B4-BE49-F238E27FC236}">
                <a16:creationId xmlns:a16="http://schemas.microsoft.com/office/drawing/2014/main" id="{E150E2BF-8D55-3E90-1885-1EE2328C8A91}"/>
              </a:ext>
            </a:extLst>
          </p:cNvPr>
          <p:cNvPicPr>
            <a:picLocks noChangeAspect="1"/>
          </p:cNvPicPr>
          <p:nvPr/>
        </p:nvPicPr>
        <p:blipFill>
          <a:blip r:embed="rId2"/>
          <a:stretch>
            <a:fillRect/>
          </a:stretch>
        </p:blipFill>
        <p:spPr>
          <a:xfrm>
            <a:off x="854285" y="506832"/>
            <a:ext cx="10483430" cy="5571067"/>
          </a:xfrm>
          <a:prstGeom prst="rect">
            <a:avLst/>
          </a:prstGeom>
        </p:spPr>
      </p:pic>
      <p:pic>
        <p:nvPicPr>
          <p:cNvPr id="7" name="Picture 6" descr="A red text on a black background&#10;&#10;Description automatically generated">
            <a:extLst>
              <a:ext uri="{FF2B5EF4-FFF2-40B4-BE49-F238E27FC236}">
                <a16:creationId xmlns:a16="http://schemas.microsoft.com/office/drawing/2014/main" id="{1B79CCB7-CD15-8645-3B38-541AB29765EE}"/>
              </a:ext>
            </a:extLst>
          </p:cNvPr>
          <p:cNvPicPr>
            <a:picLocks noChangeAspect="1"/>
          </p:cNvPicPr>
          <p:nvPr/>
        </p:nvPicPr>
        <p:blipFill>
          <a:blip r:embed="rId3"/>
          <a:stretch>
            <a:fillRect/>
          </a:stretch>
        </p:blipFill>
        <p:spPr>
          <a:xfrm>
            <a:off x="10369648" y="5623462"/>
            <a:ext cx="1698557" cy="1124180"/>
          </a:xfrm>
          <a:prstGeom prst="rect">
            <a:avLst/>
          </a:prstGeom>
        </p:spPr>
      </p:pic>
      <p:sp>
        <p:nvSpPr>
          <p:cNvPr id="8" name="Title 1">
            <a:extLst>
              <a:ext uri="{FF2B5EF4-FFF2-40B4-BE49-F238E27FC236}">
                <a16:creationId xmlns:a16="http://schemas.microsoft.com/office/drawing/2014/main" id="{7B3AE425-0889-3857-09C7-0B5EC95AAB94}"/>
              </a:ext>
            </a:extLst>
          </p:cNvPr>
          <p:cNvSpPr txBox="1">
            <a:spLocks/>
          </p:cNvSpPr>
          <p:nvPr/>
        </p:nvSpPr>
        <p:spPr>
          <a:xfrm>
            <a:off x="1889873" y="3058510"/>
            <a:ext cx="8473325" cy="134518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500" dirty="0">
                <a:latin typeface="Arial Rounded MT Bold" panose="020F0704030504030204" pitchFamily="34" charset="77"/>
              </a:rPr>
              <a:t>White clothes (and other light colors)</a:t>
            </a:r>
          </a:p>
        </p:txBody>
      </p:sp>
      <p:sp>
        <p:nvSpPr>
          <p:cNvPr id="2" name="Rounded Rectangle 1">
            <a:hlinkClick r:id="rId4" action="ppaction://hlinksldjump"/>
            <a:extLst>
              <a:ext uri="{FF2B5EF4-FFF2-40B4-BE49-F238E27FC236}">
                <a16:creationId xmlns:a16="http://schemas.microsoft.com/office/drawing/2014/main" id="{C42942B1-715B-2B50-0B42-54BEEC6FB098}"/>
              </a:ext>
            </a:extLst>
          </p:cNvPr>
          <p:cNvSpPr/>
          <p:nvPr/>
        </p:nvSpPr>
        <p:spPr>
          <a:xfrm>
            <a:off x="273269" y="6117021"/>
            <a:ext cx="2291255" cy="567558"/>
          </a:xfrm>
          <a:prstGeom prst="roundRect">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Back to scoreboard</a:t>
            </a:r>
          </a:p>
        </p:txBody>
      </p:sp>
    </p:spTree>
    <p:extLst>
      <p:ext uri="{BB962C8B-B14F-4D97-AF65-F5344CB8AC3E}">
        <p14:creationId xmlns:p14="http://schemas.microsoft.com/office/powerpoint/2010/main" val="24852269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192460C7-21BE-8DC8-EA65-3541C9F8B6D9}"/>
              </a:ext>
            </a:extLst>
          </p:cNvPr>
          <p:cNvPicPr>
            <a:picLocks noChangeAspect="1"/>
          </p:cNvPicPr>
          <p:nvPr/>
        </p:nvPicPr>
        <p:blipFill>
          <a:blip r:embed="rId3"/>
          <a:stretch>
            <a:fillRect/>
          </a:stretch>
        </p:blipFill>
        <p:spPr>
          <a:xfrm>
            <a:off x="920935" y="1392919"/>
            <a:ext cx="10140570" cy="3221122"/>
          </a:xfrm>
          <a:prstGeom prst="rect">
            <a:avLst/>
          </a:prstGeom>
        </p:spPr>
      </p:pic>
      <p:sp>
        <p:nvSpPr>
          <p:cNvPr id="2" name="Title 1">
            <a:extLst>
              <a:ext uri="{FF2B5EF4-FFF2-40B4-BE49-F238E27FC236}">
                <a16:creationId xmlns:a16="http://schemas.microsoft.com/office/drawing/2014/main" id="{B225F59E-B599-ACE9-B5C2-04ACD40F6889}"/>
              </a:ext>
            </a:extLst>
          </p:cNvPr>
          <p:cNvSpPr>
            <a:spLocks noGrp="1"/>
          </p:cNvSpPr>
          <p:nvPr>
            <p:ph type="ctrTitle"/>
          </p:nvPr>
        </p:nvSpPr>
        <p:spPr>
          <a:xfrm>
            <a:off x="1963446" y="2028496"/>
            <a:ext cx="8473325" cy="1576406"/>
          </a:xfrm>
        </p:spPr>
        <p:txBody>
          <a:bodyPr>
            <a:normAutofit fontScale="90000"/>
          </a:bodyPr>
          <a:lstStyle/>
          <a:p>
            <a:r>
              <a:rPr lang="en-US" sz="4500" dirty="0">
                <a:latin typeface="Arial Rounded MT Bold" panose="020F0704030504030204" pitchFamily="34" charset="77"/>
              </a:rPr>
              <a:t>True or False: Everyone can smell me when I’m on my period.</a:t>
            </a:r>
          </a:p>
        </p:txBody>
      </p:sp>
      <p:pic>
        <p:nvPicPr>
          <p:cNvPr id="8" name="Picture 7">
            <a:extLst>
              <a:ext uri="{FF2B5EF4-FFF2-40B4-BE49-F238E27FC236}">
                <a16:creationId xmlns:a16="http://schemas.microsoft.com/office/drawing/2014/main" id="{4DF55273-39D8-F171-9C54-8337979803AF}"/>
              </a:ext>
            </a:extLst>
          </p:cNvPr>
          <p:cNvPicPr>
            <a:picLocks noChangeAspect="1"/>
          </p:cNvPicPr>
          <p:nvPr/>
        </p:nvPicPr>
        <p:blipFill>
          <a:blip r:embed="rId4"/>
          <a:stretch>
            <a:fillRect/>
          </a:stretch>
        </p:blipFill>
        <p:spPr>
          <a:xfrm>
            <a:off x="10369648" y="5623462"/>
            <a:ext cx="1698557" cy="1124180"/>
          </a:xfrm>
          <a:prstGeom prst="rect">
            <a:avLst/>
          </a:prstGeom>
        </p:spPr>
      </p:pic>
    </p:spTree>
    <p:extLst>
      <p:ext uri="{BB962C8B-B14F-4D97-AF65-F5344CB8AC3E}">
        <p14:creationId xmlns:p14="http://schemas.microsoft.com/office/powerpoint/2010/main" val="42772411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white cloud with black background&#10;&#10;Description automatically generated">
            <a:extLst>
              <a:ext uri="{FF2B5EF4-FFF2-40B4-BE49-F238E27FC236}">
                <a16:creationId xmlns:a16="http://schemas.microsoft.com/office/drawing/2014/main" id="{E150E2BF-8D55-3E90-1885-1EE2328C8A91}"/>
              </a:ext>
            </a:extLst>
          </p:cNvPr>
          <p:cNvPicPr>
            <a:picLocks noChangeAspect="1"/>
          </p:cNvPicPr>
          <p:nvPr/>
        </p:nvPicPr>
        <p:blipFill>
          <a:blip r:embed="rId2"/>
          <a:stretch>
            <a:fillRect/>
          </a:stretch>
        </p:blipFill>
        <p:spPr>
          <a:xfrm>
            <a:off x="854285" y="506832"/>
            <a:ext cx="10483430" cy="5571067"/>
          </a:xfrm>
          <a:prstGeom prst="rect">
            <a:avLst/>
          </a:prstGeom>
        </p:spPr>
      </p:pic>
      <p:pic>
        <p:nvPicPr>
          <p:cNvPr id="7" name="Picture 6" descr="A red text on a black background&#10;&#10;Description automatically generated">
            <a:extLst>
              <a:ext uri="{FF2B5EF4-FFF2-40B4-BE49-F238E27FC236}">
                <a16:creationId xmlns:a16="http://schemas.microsoft.com/office/drawing/2014/main" id="{1B79CCB7-CD15-8645-3B38-541AB29765EE}"/>
              </a:ext>
            </a:extLst>
          </p:cNvPr>
          <p:cNvPicPr>
            <a:picLocks noChangeAspect="1"/>
          </p:cNvPicPr>
          <p:nvPr/>
        </p:nvPicPr>
        <p:blipFill>
          <a:blip r:embed="rId3"/>
          <a:stretch>
            <a:fillRect/>
          </a:stretch>
        </p:blipFill>
        <p:spPr>
          <a:xfrm>
            <a:off x="10369648" y="5623462"/>
            <a:ext cx="1698557" cy="1124180"/>
          </a:xfrm>
          <a:prstGeom prst="rect">
            <a:avLst/>
          </a:prstGeom>
        </p:spPr>
      </p:pic>
      <p:sp>
        <p:nvSpPr>
          <p:cNvPr id="8" name="Title 1">
            <a:extLst>
              <a:ext uri="{FF2B5EF4-FFF2-40B4-BE49-F238E27FC236}">
                <a16:creationId xmlns:a16="http://schemas.microsoft.com/office/drawing/2014/main" id="{7B3AE425-0889-3857-09C7-0B5EC95AAB94}"/>
              </a:ext>
            </a:extLst>
          </p:cNvPr>
          <p:cNvSpPr txBox="1">
            <a:spLocks/>
          </p:cNvSpPr>
          <p:nvPr/>
        </p:nvSpPr>
        <p:spPr>
          <a:xfrm>
            <a:off x="1889873" y="3058510"/>
            <a:ext cx="8473325" cy="1345180"/>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500" dirty="0">
                <a:latin typeface="Arial Rounded MT Bold" panose="020F0704030504030204" pitchFamily="34" charset="77"/>
              </a:rPr>
              <a:t>FALSE – if a good friend or parent says they can smell you, think about speaking with a doctor</a:t>
            </a:r>
          </a:p>
        </p:txBody>
      </p:sp>
      <p:sp>
        <p:nvSpPr>
          <p:cNvPr id="2" name="Rounded Rectangle 1">
            <a:hlinkClick r:id="rId4" action="ppaction://hlinksldjump"/>
            <a:extLst>
              <a:ext uri="{FF2B5EF4-FFF2-40B4-BE49-F238E27FC236}">
                <a16:creationId xmlns:a16="http://schemas.microsoft.com/office/drawing/2014/main" id="{C42942B1-715B-2B50-0B42-54BEEC6FB098}"/>
              </a:ext>
            </a:extLst>
          </p:cNvPr>
          <p:cNvSpPr/>
          <p:nvPr/>
        </p:nvSpPr>
        <p:spPr>
          <a:xfrm>
            <a:off x="273269" y="6117021"/>
            <a:ext cx="2291255" cy="567558"/>
          </a:xfrm>
          <a:prstGeom prst="roundRect">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Back to scoreboard</a:t>
            </a:r>
          </a:p>
        </p:txBody>
      </p:sp>
    </p:spTree>
    <p:extLst>
      <p:ext uri="{BB962C8B-B14F-4D97-AF65-F5344CB8AC3E}">
        <p14:creationId xmlns:p14="http://schemas.microsoft.com/office/powerpoint/2010/main" val="31659788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192460C7-21BE-8DC8-EA65-3541C9F8B6D9}"/>
              </a:ext>
            </a:extLst>
          </p:cNvPr>
          <p:cNvPicPr>
            <a:picLocks noChangeAspect="1"/>
          </p:cNvPicPr>
          <p:nvPr/>
        </p:nvPicPr>
        <p:blipFill>
          <a:blip r:embed="rId3"/>
          <a:stretch>
            <a:fillRect/>
          </a:stretch>
        </p:blipFill>
        <p:spPr>
          <a:xfrm>
            <a:off x="920935" y="1392919"/>
            <a:ext cx="10140570" cy="3221122"/>
          </a:xfrm>
          <a:prstGeom prst="rect">
            <a:avLst/>
          </a:prstGeom>
        </p:spPr>
      </p:pic>
      <p:sp>
        <p:nvSpPr>
          <p:cNvPr id="2" name="Title 1">
            <a:extLst>
              <a:ext uri="{FF2B5EF4-FFF2-40B4-BE49-F238E27FC236}">
                <a16:creationId xmlns:a16="http://schemas.microsoft.com/office/drawing/2014/main" id="{B225F59E-B599-ACE9-B5C2-04ACD40F6889}"/>
              </a:ext>
            </a:extLst>
          </p:cNvPr>
          <p:cNvSpPr>
            <a:spLocks noGrp="1"/>
          </p:cNvSpPr>
          <p:nvPr>
            <p:ph type="ctrTitle"/>
          </p:nvPr>
        </p:nvSpPr>
        <p:spPr>
          <a:xfrm>
            <a:off x="1942426" y="2259725"/>
            <a:ext cx="8473325" cy="1355688"/>
          </a:xfrm>
        </p:spPr>
        <p:txBody>
          <a:bodyPr>
            <a:normAutofit fontScale="90000"/>
          </a:bodyPr>
          <a:lstStyle/>
          <a:p>
            <a:r>
              <a:rPr lang="en-US" sz="4500" dirty="0">
                <a:latin typeface="Arial Rounded MT Bold" panose="020F0704030504030204" pitchFamily="34" charset="77"/>
              </a:rPr>
              <a:t>What kinds of soaps should you use to clean your private parts?</a:t>
            </a:r>
          </a:p>
        </p:txBody>
      </p:sp>
      <p:pic>
        <p:nvPicPr>
          <p:cNvPr id="8" name="Picture 7">
            <a:extLst>
              <a:ext uri="{FF2B5EF4-FFF2-40B4-BE49-F238E27FC236}">
                <a16:creationId xmlns:a16="http://schemas.microsoft.com/office/drawing/2014/main" id="{4DF55273-39D8-F171-9C54-8337979803AF}"/>
              </a:ext>
            </a:extLst>
          </p:cNvPr>
          <p:cNvPicPr>
            <a:picLocks noChangeAspect="1"/>
          </p:cNvPicPr>
          <p:nvPr/>
        </p:nvPicPr>
        <p:blipFill>
          <a:blip r:embed="rId4"/>
          <a:stretch>
            <a:fillRect/>
          </a:stretch>
        </p:blipFill>
        <p:spPr>
          <a:xfrm>
            <a:off x="10369648" y="5623462"/>
            <a:ext cx="1698557" cy="1124180"/>
          </a:xfrm>
          <a:prstGeom prst="rect">
            <a:avLst/>
          </a:prstGeom>
        </p:spPr>
      </p:pic>
    </p:spTree>
    <p:extLst>
      <p:ext uri="{BB962C8B-B14F-4D97-AF65-F5344CB8AC3E}">
        <p14:creationId xmlns:p14="http://schemas.microsoft.com/office/powerpoint/2010/main" val="22368425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white cloud with black background&#10;&#10;Description automatically generated">
            <a:extLst>
              <a:ext uri="{FF2B5EF4-FFF2-40B4-BE49-F238E27FC236}">
                <a16:creationId xmlns:a16="http://schemas.microsoft.com/office/drawing/2014/main" id="{E150E2BF-8D55-3E90-1885-1EE2328C8A91}"/>
              </a:ext>
            </a:extLst>
          </p:cNvPr>
          <p:cNvPicPr>
            <a:picLocks noChangeAspect="1"/>
          </p:cNvPicPr>
          <p:nvPr/>
        </p:nvPicPr>
        <p:blipFill>
          <a:blip r:embed="rId2"/>
          <a:stretch>
            <a:fillRect/>
          </a:stretch>
        </p:blipFill>
        <p:spPr>
          <a:xfrm>
            <a:off x="854285" y="506832"/>
            <a:ext cx="10483430" cy="5571067"/>
          </a:xfrm>
          <a:prstGeom prst="rect">
            <a:avLst/>
          </a:prstGeom>
        </p:spPr>
      </p:pic>
      <p:pic>
        <p:nvPicPr>
          <p:cNvPr id="7" name="Picture 6" descr="A red text on a black background&#10;&#10;Description automatically generated">
            <a:extLst>
              <a:ext uri="{FF2B5EF4-FFF2-40B4-BE49-F238E27FC236}">
                <a16:creationId xmlns:a16="http://schemas.microsoft.com/office/drawing/2014/main" id="{1B79CCB7-CD15-8645-3B38-541AB29765EE}"/>
              </a:ext>
            </a:extLst>
          </p:cNvPr>
          <p:cNvPicPr>
            <a:picLocks noChangeAspect="1"/>
          </p:cNvPicPr>
          <p:nvPr/>
        </p:nvPicPr>
        <p:blipFill>
          <a:blip r:embed="rId3"/>
          <a:stretch>
            <a:fillRect/>
          </a:stretch>
        </p:blipFill>
        <p:spPr>
          <a:xfrm>
            <a:off x="10369648" y="5623462"/>
            <a:ext cx="1698557" cy="1124180"/>
          </a:xfrm>
          <a:prstGeom prst="rect">
            <a:avLst/>
          </a:prstGeom>
        </p:spPr>
      </p:pic>
      <p:sp>
        <p:nvSpPr>
          <p:cNvPr id="8" name="Title 1">
            <a:extLst>
              <a:ext uri="{FF2B5EF4-FFF2-40B4-BE49-F238E27FC236}">
                <a16:creationId xmlns:a16="http://schemas.microsoft.com/office/drawing/2014/main" id="{7B3AE425-0889-3857-09C7-0B5EC95AAB94}"/>
              </a:ext>
            </a:extLst>
          </p:cNvPr>
          <p:cNvSpPr txBox="1">
            <a:spLocks/>
          </p:cNvSpPr>
          <p:nvPr/>
        </p:nvSpPr>
        <p:spPr>
          <a:xfrm>
            <a:off x="1889873" y="3058510"/>
            <a:ext cx="8473325" cy="134518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500" dirty="0">
                <a:latin typeface="Arial Rounded MT Bold" panose="020F0704030504030204" pitchFamily="34" charset="77"/>
              </a:rPr>
              <a:t>Non-fragranced soap</a:t>
            </a:r>
          </a:p>
        </p:txBody>
      </p:sp>
      <p:sp>
        <p:nvSpPr>
          <p:cNvPr id="2" name="Rounded Rectangle 1">
            <a:hlinkClick r:id="rId4" action="ppaction://hlinksldjump"/>
            <a:extLst>
              <a:ext uri="{FF2B5EF4-FFF2-40B4-BE49-F238E27FC236}">
                <a16:creationId xmlns:a16="http://schemas.microsoft.com/office/drawing/2014/main" id="{C42942B1-715B-2B50-0B42-54BEEC6FB098}"/>
              </a:ext>
            </a:extLst>
          </p:cNvPr>
          <p:cNvSpPr/>
          <p:nvPr/>
        </p:nvSpPr>
        <p:spPr>
          <a:xfrm>
            <a:off x="273269" y="6117021"/>
            <a:ext cx="2291255" cy="567558"/>
          </a:xfrm>
          <a:prstGeom prst="roundRect">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Back to scoreboard</a:t>
            </a:r>
          </a:p>
        </p:txBody>
      </p:sp>
    </p:spTree>
    <p:extLst>
      <p:ext uri="{BB962C8B-B14F-4D97-AF65-F5344CB8AC3E}">
        <p14:creationId xmlns:p14="http://schemas.microsoft.com/office/powerpoint/2010/main" val="27065704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192460C7-21BE-8DC8-EA65-3541C9F8B6D9}"/>
              </a:ext>
            </a:extLst>
          </p:cNvPr>
          <p:cNvPicPr>
            <a:picLocks noChangeAspect="1"/>
          </p:cNvPicPr>
          <p:nvPr/>
        </p:nvPicPr>
        <p:blipFill>
          <a:blip r:embed="rId3"/>
          <a:stretch>
            <a:fillRect/>
          </a:stretch>
        </p:blipFill>
        <p:spPr>
          <a:xfrm>
            <a:off x="920935" y="1392919"/>
            <a:ext cx="10140570" cy="3221122"/>
          </a:xfrm>
          <a:prstGeom prst="rect">
            <a:avLst/>
          </a:prstGeom>
        </p:spPr>
      </p:pic>
      <p:sp>
        <p:nvSpPr>
          <p:cNvPr id="2" name="Title 1">
            <a:extLst>
              <a:ext uri="{FF2B5EF4-FFF2-40B4-BE49-F238E27FC236}">
                <a16:creationId xmlns:a16="http://schemas.microsoft.com/office/drawing/2014/main" id="{B225F59E-B599-ACE9-B5C2-04ACD40F6889}"/>
              </a:ext>
            </a:extLst>
          </p:cNvPr>
          <p:cNvSpPr>
            <a:spLocks noGrp="1"/>
          </p:cNvSpPr>
          <p:nvPr>
            <p:ph type="ctrTitle"/>
          </p:nvPr>
        </p:nvSpPr>
        <p:spPr>
          <a:xfrm>
            <a:off x="2015998" y="2123090"/>
            <a:ext cx="8473325" cy="1860185"/>
          </a:xfrm>
        </p:spPr>
        <p:txBody>
          <a:bodyPr>
            <a:normAutofit fontScale="90000"/>
          </a:bodyPr>
          <a:lstStyle/>
          <a:p>
            <a:r>
              <a:rPr lang="en-US" sz="4500" dirty="0">
                <a:latin typeface="Arial Rounded MT Bold" panose="020F0704030504030204" pitchFamily="34" charset="77"/>
              </a:rPr>
              <a:t>What can happen if you spray perfume near your private parts?</a:t>
            </a:r>
          </a:p>
        </p:txBody>
      </p:sp>
      <p:pic>
        <p:nvPicPr>
          <p:cNvPr id="8" name="Picture 7">
            <a:extLst>
              <a:ext uri="{FF2B5EF4-FFF2-40B4-BE49-F238E27FC236}">
                <a16:creationId xmlns:a16="http://schemas.microsoft.com/office/drawing/2014/main" id="{4DF55273-39D8-F171-9C54-8337979803AF}"/>
              </a:ext>
            </a:extLst>
          </p:cNvPr>
          <p:cNvPicPr>
            <a:picLocks noChangeAspect="1"/>
          </p:cNvPicPr>
          <p:nvPr/>
        </p:nvPicPr>
        <p:blipFill>
          <a:blip r:embed="rId4"/>
          <a:stretch>
            <a:fillRect/>
          </a:stretch>
        </p:blipFill>
        <p:spPr>
          <a:xfrm>
            <a:off x="10369648" y="5623462"/>
            <a:ext cx="1698557" cy="1124180"/>
          </a:xfrm>
          <a:prstGeom prst="rect">
            <a:avLst/>
          </a:prstGeom>
        </p:spPr>
      </p:pic>
    </p:spTree>
    <p:extLst>
      <p:ext uri="{BB962C8B-B14F-4D97-AF65-F5344CB8AC3E}">
        <p14:creationId xmlns:p14="http://schemas.microsoft.com/office/powerpoint/2010/main" val="30724291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white cloud with black background&#10;&#10;Description automatically generated">
            <a:extLst>
              <a:ext uri="{FF2B5EF4-FFF2-40B4-BE49-F238E27FC236}">
                <a16:creationId xmlns:a16="http://schemas.microsoft.com/office/drawing/2014/main" id="{E150E2BF-8D55-3E90-1885-1EE2328C8A91}"/>
              </a:ext>
            </a:extLst>
          </p:cNvPr>
          <p:cNvPicPr>
            <a:picLocks noChangeAspect="1"/>
          </p:cNvPicPr>
          <p:nvPr/>
        </p:nvPicPr>
        <p:blipFill>
          <a:blip r:embed="rId2"/>
          <a:stretch>
            <a:fillRect/>
          </a:stretch>
        </p:blipFill>
        <p:spPr>
          <a:xfrm>
            <a:off x="854285" y="506832"/>
            <a:ext cx="10483430" cy="5571067"/>
          </a:xfrm>
          <a:prstGeom prst="rect">
            <a:avLst/>
          </a:prstGeom>
        </p:spPr>
      </p:pic>
      <p:pic>
        <p:nvPicPr>
          <p:cNvPr id="7" name="Picture 6" descr="A red text on a black background&#10;&#10;Description automatically generated">
            <a:extLst>
              <a:ext uri="{FF2B5EF4-FFF2-40B4-BE49-F238E27FC236}">
                <a16:creationId xmlns:a16="http://schemas.microsoft.com/office/drawing/2014/main" id="{1B79CCB7-CD15-8645-3B38-541AB29765EE}"/>
              </a:ext>
            </a:extLst>
          </p:cNvPr>
          <p:cNvPicPr>
            <a:picLocks noChangeAspect="1"/>
          </p:cNvPicPr>
          <p:nvPr/>
        </p:nvPicPr>
        <p:blipFill>
          <a:blip r:embed="rId3"/>
          <a:stretch>
            <a:fillRect/>
          </a:stretch>
        </p:blipFill>
        <p:spPr>
          <a:xfrm>
            <a:off x="10369648" y="5623462"/>
            <a:ext cx="1698557" cy="1124180"/>
          </a:xfrm>
          <a:prstGeom prst="rect">
            <a:avLst/>
          </a:prstGeom>
        </p:spPr>
      </p:pic>
      <p:sp>
        <p:nvSpPr>
          <p:cNvPr id="8" name="Title 1">
            <a:extLst>
              <a:ext uri="{FF2B5EF4-FFF2-40B4-BE49-F238E27FC236}">
                <a16:creationId xmlns:a16="http://schemas.microsoft.com/office/drawing/2014/main" id="{7B3AE425-0889-3857-09C7-0B5EC95AAB94}"/>
              </a:ext>
            </a:extLst>
          </p:cNvPr>
          <p:cNvSpPr txBox="1">
            <a:spLocks/>
          </p:cNvSpPr>
          <p:nvPr/>
        </p:nvSpPr>
        <p:spPr>
          <a:xfrm>
            <a:off x="1889873" y="3058510"/>
            <a:ext cx="8473325" cy="134518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500" dirty="0">
                <a:latin typeface="Arial Rounded MT Bold" panose="020F0704030504030204" pitchFamily="34" charset="77"/>
              </a:rPr>
              <a:t>Your skin can become irritated</a:t>
            </a:r>
          </a:p>
        </p:txBody>
      </p:sp>
      <p:sp>
        <p:nvSpPr>
          <p:cNvPr id="2" name="Rounded Rectangle 1">
            <a:hlinkClick r:id="rId4" action="ppaction://hlinksldjump"/>
            <a:extLst>
              <a:ext uri="{FF2B5EF4-FFF2-40B4-BE49-F238E27FC236}">
                <a16:creationId xmlns:a16="http://schemas.microsoft.com/office/drawing/2014/main" id="{C42942B1-715B-2B50-0B42-54BEEC6FB098}"/>
              </a:ext>
            </a:extLst>
          </p:cNvPr>
          <p:cNvSpPr/>
          <p:nvPr/>
        </p:nvSpPr>
        <p:spPr>
          <a:xfrm>
            <a:off x="273269" y="6117021"/>
            <a:ext cx="2291255" cy="567558"/>
          </a:xfrm>
          <a:prstGeom prst="roundRect">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Back to scoreboard</a:t>
            </a:r>
          </a:p>
        </p:txBody>
      </p:sp>
    </p:spTree>
    <p:extLst>
      <p:ext uri="{BB962C8B-B14F-4D97-AF65-F5344CB8AC3E}">
        <p14:creationId xmlns:p14="http://schemas.microsoft.com/office/powerpoint/2010/main" val="3719350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192460C7-21BE-8DC8-EA65-3541C9F8B6D9}"/>
              </a:ext>
            </a:extLst>
          </p:cNvPr>
          <p:cNvPicPr>
            <a:picLocks noChangeAspect="1"/>
          </p:cNvPicPr>
          <p:nvPr/>
        </p:nvPicPr>
        <p:blipFill>
          <a:blip r:embed="rId3"/>
          <a:stretch>
            <a:fillRect/>
          </a:stretch>
        </p:blipFill>
        <p:spPr>
          <a:xfrm>
            <a:off x="920935" y="1392919"/>
            <a:ext cx="10140570" cy="3221122"/>
          </a:xfrm>
          <a:prstGeom prst="rect">
            <a:avLst/>
          </a:prstGeom>
        </p:spPr>
      </p:pic>
      <p:sp>
        <p:nvSpPr>
          <p:cNvPr id="2" name="Title 1">
            <a:extLst>
              <a:ext uri="{FF2B5EF4-FFF2-40B4-BE49-F238E27FC236}">
                <a16:creationId xmlns:a16="http://schemas.microsoft.com/office/drawing/2014/main" id="{B225F59E-B599-ACE9-B5C2-04ACD40F6889}"/>
              </a:ext>
            </a:extLst>
          </p:cNvPr>
          <p:cNvSpPr>
            <a:spLocks noGrp="1"/>
          </p:cNvSpPr>
          <p:nvPr>
            <p:ph type="ctrTitle"/>
          </p:nvPr>
        </p:nvSpPr>
        <p:spPr>
          <a:xfrm>
            <a:off x="2015998" y="2406869"/>
            <a:ext cx="8473325" cy="1355689"/>
          </a:xfrm>
        </p:spPr>
        <p:txBody>
          <a:bodyPr>
            <a:normAutofit fontScale="90000"/>
          </a:bodyPr>
          <a:lstStyle/>
          <a:p>
            <a:r>
              <a:rPr lang="en-US" sz="4500" dirty="0">
                <a:latin typeface="Arial Rounded MT Bold" panose="020F0704030504030204" pitchFamily="34" charset="77"/>
              </a:rPr>
              <a:t>Should you perform douching? Explain why or why not.</a:t>
            </a:r>
          </a:p>
        </p:txBody>
      </p:sp>
      <p:pic>
        <p:nvPicPr>
          <p:cNvPr id="8" name="Picture 7">
            <a:extLst>
              <a:ext uri="{FF2B5EF4-FFF2-40B4-BE49-F238E27FC236}">
                <a16:creationId xmlns:a16="http://schemas.microsoft.com/office/drawing/2014/main" id="{4DF55273-39D8-F171-9C54-8337979803AF}"/>
              </a:ext>
            </a:extLst>
          </p:cNvPr>
          <p:cNvPicPr>
            <a:picLocks noChangeAspect="1"/>
          </p:cNvPicPr>
          <p:nvPr/>
        </p:nvPicPr>
        <p:blipFill>
          <a:blip r:embed="rId4"/>
          <a:stretch>
            <a:fillRect/>
          </a:stretch>
        </p:blipFill>
        <p:spPr>
          <a:xfrm>
            <a:off x="10369648" y="5623462"/>
            <a:ext cx="1698557" cy="1124180"/>
          </a:xfrm>
          <a:prstGeom prst="rect">
            <a:avLst/>
          </a:prstGeom>
        </p:spPr>
      </p:pic>
    </p:spTree>
    <p:extLst>
      <p:ext uri="{BB962C8B-B14F-4D97-AF65-F5344CB8AC3E}">
        <p14:creationId xmlns:p14="http://schemas.microsoft.com/office/powerpoint/2010/main" val="220647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192460C7-21BE-8DC8-EA65-3541C9F8B6D9}"/>
              </a:ext>
            </a:extLst>
          </p:cNvPr>
          <p:cNvPicPr>
            <a:picLocks noChangeAspect="1"/>
          </p:cNvPicPr>
          <p:nvPr/>
        </p:nvPicPr>
        <p:blipFill>
          <a:blip r:embed="rId3"/>
          <a:stretch>
            <a:fillRect/>
          </a:stretch>
        </p:blipFill>
        <p:spPr>
          <a:xfrm>
            <a:off x="920935" y="1392919"/>
            <a:ext cx="10140570" cy="3221122"/>
          </a:xfrm>
          <a:prstGeom prst="rect">
            <a:avLst/>
          </a:prstGeom>
        </p:spPr>
      </p:pic>
      <p:sp>
        <p:nvSpPr>
          <p:cNvPr id="2" name="Title 1">
            <a:extLst>
              <a:ext uri="{FF2B5EF4-FFF2-40B4-BE49-F238E27FC236}">
                <a16:creationId xmlns:a16="http://schemas.microsoft.com/office/drawing/2014/main" id="{B225F59E-B599-ACE9-B5C2-04ACD40F6889}"/>
              </a:ext>
            </a:extLst>
          </p:cNvPr>
          <p:cNvSpPr>
            <a:spLocks noGrp="1"/>
          </p:cNvSpPr>
          <p:nvPr>
            <p:ph type="ctrTitle"/>
          </p:nvPr>
        </p:nvSpPr>
        <p:spPr>
          <a:xfrm>
            <a:off x="1942425" y="2354317"/>
            <a:ext cx="8473325" cy="1345180"/>
          </a:xfrm>
        </p:spPr>
        <p:txBody>
          <a:bodyPr>
            <a:normAutofit fontScale="90000"/>
          </a:bodyPr>
          <a:lstStyle/>
          <a:p>
            <a:r>
              <a:rPr lang="en-US" sz="4500" dirty="0">
                <a:latin typeface="Arial Rounded MT Bold" panose="020F0704030504030204" pitchFamily="34" charset="77"/>
              </a:rPr>
              <a:t>Where do you throw away period products in public bathrooms?</a:t>
            </a:r>
          </a:p>
        </p:txBody>
      </p:sp>
      <p:pic>
        <p:nvPicPr>
          <p:cNvPr id="8" name="Picture 7">
            <a:extLst>
              <a:ext uri="{FF2B5EF4-FFF2-40B4-BE49-F238E27FC236}">
                <a16:creationId xmlns:a16="http://schemas.microsoft.com/office/drawing/2014/main" id="{4DF55273-39D8-F171-9C54-8337979803AF}"/>
              </a:ext>
            </a:extLst>
          </p:cNvPr>
          <p:cNvPicPr>
            <a:picLocks noChangeAspect="1"/>
          </p:cNvPicPr>
          <p:nvPr/>
        </p:nvPicPr>
        <p:blipFill>
          <a:blip r:embed="rId4"/>
          <a:stretch>
            <a:fillRect/>
          </a:stretch>
        </p:blipFill>
        <p:spPr>
          <a:xfrm>
            <a:off x="10369648" y="5623462"/>
            <a:ext cx="1698557" cy="1124180"/>
          </a:xfrm>
          <a:prstGeom prst="rect">
            <a:avLst/>
          </a:prstGeom>
        </p:spPr>
      </p:pic>
    </p:spTree>
    <p:extLst>
      <p:ext uri="{BB962C8B-B14F-4D97-AF65-F5344CB8AC3E}">
        <p14:creationId xmlns:p14="http://schemas.microsoft.com/office/powerpoint/2010/main" val="13762835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white cloud with black background&#10;&#10;Description automatically generated">
            <a:extLst>
              <a:ext uri="{FF2B5EF4-FFF2-40B4-BE49-F238E27FC236}">
                <a16:creationId xmlns:a16="http://schemas.microsoft.com/office/drawing/2014/main" id="{E150E2BF-8D55-3E90-1885-1EE2328C8A91}"/>
              </a:ext>
            </a:extLst>
          </p:cNvPr>
          <p:cNvPicPr>
            <a:picLocks noChangeAspect="1"/>
          </p:cNvPicPr>
          <p:nvPr/>
        </p:nvPicPr>
        <p:blipFill>
          <a:blip r:embed="rId2"/>
          <a:stretch>
            <a:fillRect/>
          </a:stretch>
        </p:blipFill>
        <p:spPr>
          <a:xfrm>
            <a:off x="854285" y="506832"/>
            <a:ext cx="10483430" cy="5571067"/>
          </a:xfrm>
          <a:prstGeom prst="rect">
            <a:avLst/>
          </a:prstGeom>
        </p:spPr>
      </p:pic>
      <p:pic>
        <p:nvPicPr>
          <p:cNvPr id="7" name="Picture 6" descr="A red text on a black background&#10;&#10;Description automatically generated">
            <a:extLst>
              <a:ext uri="{FF2B5EF4-FFF2-40B4-BE49-F238E27FC236}">
                <a16:creationId xmlns:a16="http://schemas.microsoft.com/office/drawing/2014/main" id="{1B79CCB7-CD15-8645-3B38-541AB29765EE}"/>
              </a:ext>
            </a:extLst>
          </p:cNvPr>
          <p:cNvPicPr>
            <a:picLocks noChangeAspect="1"/>
          </p:cNvPicPr>
          <p:nvPr/>
        </p:nvPicPr>
        <p:blipFill>
          <a:blip r:embed="rId3"/>
          <a:stretch>
            <a:fillRect/>
          </a:stretch>
        </p:blipFill>
        <p:spPr>
          <a:xfrm>
            <a:off x="10369648" y="5623462"/>
            <a:ext cx="1698557" cy="1124180"/>
          </a:xfrm>
          <a:prstGeom prst="rect">
            <a:avLst/>
          </a:prstGeom>
        </p:spPr>
      </p:pic>
      <p:sp>
        <p:nvSpPr>
          <p:cNvPr id="8" name="Title 1">
            <a:extLst>
              <a:ext uri="{FF2B5EF4-FFF2-40B4-BE49-F238E27FC236}">
                <a16:creationId xmlns:a16="http://schemas.microsoft.com/office/drawing/2014/main" id="{7B3AE425-0889-3857-09C7-0B5EC95AAB94}"/>
              </a:ext>
            </a:extLst>
          </p:cNvPr>
          <p:cNvSpPr txBox="1">
            <a:spLocks/>
          </p:cNvSpPr>
          <p:nvPr/>
        </p:nvSpPr>
        <p:spPr>
          <a:xfrm>
            <a:off x="1711197" y="3079530"/>
            <a:ext cx="8473325" cy="1345180"/>
          </a:xfrm>
          <a:prstGeom prst="rect">
            <a:avLst/>
          </a:prstGeom>
        </p:spPr>
        <p:txBody>
          <a:bodyPr vert="horz" lIns="91440" tIns="45720" rIns="91440" bIns="45720" rtlCol="0" anchor="ctr">
            <a:normAutofit fontScale="8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500" dirty="0">
                <a:latin typeface="Arial Rounded MT Bold" panose="020F0704030504030204" pitchFamily="34" charset="77"/>
              </a:rPr>
              <a:t>It can harm your private parts and increase irritation and infections</a:t>
            </a:r>
          </a:p>
        </p:txBody>
      </p:sp>
      <p:sp>
        <p:nvSpPr>
          <p:cNvPr id="2" name="Rounded Rectangle 1">
            <a:hlinkClick r:id="rId4" action="ppaction://hlinksldjump"/>
            <a:extLst>
              <a:ext uri="{FF2B5EF4-FFF2-40B4-BE49-F238E27FC236}">
                <a16:creationId xmlns:a16="http://schemas.microsoft.com/office/drawing/2014/main" id="{C42942B1-715B-2B50-0B42-54BEEC6FB098}"/>
              </a:ext>
            </a:extLst>
          </p:cNvPr>
          <p:cNvSpPr/>
          <p:nvPr/>
        </p:nvSpPr>
        <p:spPr>
          <a:xfrm>
            <a:off x="273269" y="6117021"/>
            <a:ext cx="2291255" cy="567558"/>
          </a:xfrm>
          <a:prstGeom prst="roundRect">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Back to scoreboard</a:t>
            </a:r>
          </a:p>
        </p:txBody>
      </p:sp>
    </p:spTree>
    <p:extLst>
      <p:ext uri="{BB962C8B-B14F-4D97-AF65-F5344CB8AC3E}">
        <p14:creationId xmlns:p14="http://schemas.microsoft.com/office/powerpoint/2010/main" val="12181421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192460C7-21BE-8DC8-EA65-3541C9F8B6D9}"/>
              </a:ext>
            </a:extLst>
          </p:cNvPr>
          <p:cNvPicPr>
            <a:picLocks noChangeAspect="1"/>
          </p:cNvPicPr>
          <p:nvPr/>
        </p:nvPicPr>
        <p:blipFill>
          <a:blip r:embed="rId3"/>
          <a:stretch>
            <a:fillRect/>
          </a:stretch>
        </p:blipFill>
        <p:spPr>
          <a:xfrm>
            <a:off x="920935" y="1392919"/>
            <a:ext cx="10140570" cy="3221122"/>
          </a:xfrm>
          <a:prstGeom prst="rect">
            <a:avLst/>
          </a:prstGeom>
        </p:spPr>
      </p:pic>
      <p:sp>
        <p:nvSpPr>
          <p:cNvPr id="2" name="Title 1">
            <a:extLst>
              <a:ext uri="{FF2B5EF4-FFF2-40B4-BE49-F238E27FC236}">
                <a16:creationId xmlns:a16="http://schemas.microsoft.com/office/drawing/2014/main" id="{B225F59E-B599-ACE9-B5C2-04ACD40F6889}"/>
              </a:ext>
            </a:extLst>
          </p:cNvPr>
          <p:cNvSpPr>
            <a:spLocks noGrp="1"/>
          </p:cNvSpPr>
          <p:nvPr>
            <p:ph type="ctrTitle"/>
          </p:nvPr>
        </p:nvSpPr>
        <p:spPr>
          <a:xfrm>
            <a:off x="2005488" y="2396358"/>
            <a:ext cx="8473325" cy="1050889"/>
          </a:xfrm>
        </p:spPr>
        <p:txBody>
          <a:bodyPr>
            <a:normAutofit/>
          </a:bodyPr>
          <a:lstStyle/>
          <a:p>
            <a:r>
              <a:rPr lang="en-US" sz="4500" dirty="0">
                <a:latin typeface="Arial Rounded MT Bold" panose="020F0704030504030204" pitchFamily="34" charset="77"/>
              </a:rPr>
              <a:t>What is douching?</a:t>
            </a:r>
          </a:p>
        </p:txBody>
      </p:sp>
      <p:pic>
        <p:nvPicPr>
          <p:cNvPr id="8" name="Picture 7">
            <a:extLst>
              <a:ext uri="{FF2B5EF4-FFF2-40B4-BE49-F238E27FC236}">
                <a16:creationId xmlns:a16="http://schemas.microsoft.com/office/drawing/2014/main" id="{4DF55273-39D8-F171-9C54-8337979803AF}"/>
              </a:ext>
            </a:extLst>
          </p:cNvPr>
          <p:cNvPicPr>
            <a:picLocks noChangeAspect="1"/>
          </p:cNvPicPr>
          <p:nvPr/>
        </p:nvPicPr>
        <p:blipFill>
          <a:blip r:embed="rId4"/>
          <a:stretch>
            <a:fillRect/>
          </a:stretch>
        </p:blipFill>
        <p:spPr>
          <a:xfrm>
            <a:off x="10369648" y="5623462"/>
            <a:ext cx="1698557" cy="1124180"/>
          </a:xfrm>
          <a:prstGeom prst="rect">
            <a:avLst/>
          </a:prstGeom>
        </p:spPr>
      </p:pic>
    </p:spTree>
    <p:extLst>
      <p:ext uri="{BB962C8B-B14F-4D97-AF65-F5344CB8AC3E}">
        <p14:creationId xmlns:p14="http://schemas.microsoft.com/office/powerpoint/2010/main" val="39488727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white cloud with black background&#10;&#10;Description automatically generated">
            <a:extLst>
              <a:ext uri="{FF2B5EF4-FFF2-40B4-BE49-F238E27FC236}">
                <a16:creationId xmlns:a16="http://schemas.microsoft.com/office/drawing/2014/main" id="{E150E2BF-8D55-3E90-1885-1EE2328C8A91}"/>
              </a:ext>
            </a:extLst>
          </p:cNvPr>
          <p:cNvPicPr>
            <a:picLocks noChangeAspect="1"/>
          </p:cNvPicPr>
          <p:nvPr/>
        </p:nvPicPr>
        <p:blipFill>
          <a:blip r:embed="rId2"/>
          <a:stretch>
            <a:fillRect/>
          </a:stretch>
        </p:blipFill>
        <p:spPr>
          <a:xfrm>
            <a:off x="854285" y="506832"/>
            <a:ext cx="10483430" cy="5571067"/>
          </a:xfrm>
          <a:prstGeom prst="rect">
            <a:avLst/>
          </a:prstGeom>
        </p:spPr>
      </p:pic>
      <p:pic>
        <p:nvPicPr>
          <p:cNvPr id="7" name="Picture 6" descr="A red text on a black background&#10;&#10;Description automatically generated">
            <a:extLst>
              <a:ext uri="{FF2B5EF4-FFF2-40B4-BE49-F238E27FC236}">
                <a16:creationId xmlns:a16="http://schemas.microsoft.com/office/drawing/2014/main" id="{1B79CCB7-CD15-8645-3B38-541AB29765EE}"/>
              </a:ext>
            </a:extLst>
          </p:cNvPr>
          <p:cNvPicPr>
            <a:picLocks noChangeAspect="1"/>
          </p:cNvPicPr>
          <p:nvPr/>
        </p:nvPicPr>
        <p:blipFill>
          <a:blip r:embed="rId3"/>
          <a:stretch>
            <a:fillRect/>
          </a:stretch>
        </p:blipFill>
        <p:spPr>
          <a:xfrm>
            <a:off x="10369648" y="5623462"/>
            <a:ext cx="1698557" cy="1124180"/>
          </a:xfrm>
          <a:prstGeom prst="rect">
            <a:avLst/>
          </a:prstGeom>
        </p:spPr>
      </p:pic>
      <p:sp>
        <p:nvSpPr>
          <p:cNvPr id="8" name="Title 1">
            <a:extLst>
              <a:ext uri="{FF2B5EF4-FFF2-40B4-BE49-F238E27FC236}">
                <a16:creationId xmlns:a16="http://schemas.microsoft.com/office/drawing/2014/main" id="{7B3AE425-0889-3857-09C7-0B5EC95AAB94}"/>
              </a:ext>
            </a:extLst>
          </p:cNvPr>
          <p:cNvSpPr txBox="1">
            <a:spLocks/>
          </p:cNvSpPr>
          <p:nvPr/>
        </p:nvSpPr>
        <p:spPr>
          <a:xfrm>
            <a:off x="1711197" y="3079530"/>
            <a:ext cx="8473325" cy="134518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500" dirty="0">
                <a:latin typeface="Arial Rounded MT Bold" panose="020F0704030504030204" pitchFamily="34" charset="77"/>
              </a:rPr>
              <a:t>Rinsing of your vagina (it is not very common nowadays!)</a:t>
            </a:r>
          </a:p>
        </p:txBody>
      </p:sp>
      <p:sp>
        <p:nvSpPr>
          <p:cNvPr id="2" name="Rounded Rectangle 1">
            <a:hlinkClick r:id="rId4" action="ppaction://hlinksldjump"/>
            <a:extLst>
              <a:ext uri="{FF2B5EF4-FFF2-40B4-BE49-F238E27FC236}">
                <a16:creationId xmlns:a16="http://schemas.microsoft.com/office/drawing/2014/main" id="{C42942B1-715B-2B50-0B42-54BEEC6FB098}"/>
              </a:ext>
            </a:extLst>
          </p:cNvPr>
          <p:cNvSpPr/>
          <p:nvPr/>
        </p:nvSpPr>
        <p:spPr>
          <a:xfrm>
            <a:off x="273269" y="6117021"/>
            <a:ext cx="2291255" cy="567558"/>
          </a:xfrm>
          <a:prstGeom prst="roundRect">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Back to scoreboard</a:t>
            </a:r>
          </a:p>
        </p:txBody>
      </p:sp>
    </p:spTree>
    <p:extLst>
      <p:ext uri="{BB962C8B-B14F-4D97-AF65-F5344CB8AC3E}">
        <p14:creationId xmlns:p14="http://schemas.microsoft.com/office/powerpoint/2010/main" val="1812507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white cloud with black background&#10;&#10;Description automatically generated">
            <a:extLst>
              <a:ext uri="{FF2B5EF4-FFF2-40B4-BE49-F238E27FC236}">
                <a16:creationId xmlns:a16="http://schemas.microsoft.com/office/drawing/2014/main" id="{E150E2BF-8D55-3E90-1885-1EE2328C8A91}"/>
              </a:ext>
            </a:extLst>
          </p:cNvPr>
          <p:cNvPicPr>
            <a:picLocks noChangeAspect="1"/>
          </p:cNvPicPr>
          <p:nvPr/>
        </p:nvPicPr>
        <p:blipFill>
          <a:blip r:embed="rId2"/>
          <a:stretch>
            <a:fillRect/>
          </a:stretch>
        </p:blipFill>
        <p:spPr>
          <a:xfrm>
            <a:off x="854285" y="506832"/>
            <a:ext cx="10483430" cy="5571067"/>
          </a:xfrm>
          <a:prstGeom prst="rect">
            <a:avLst/>
          </a:prstGeom>
        </p:spPr>
      </p:pic>
      <p:pic>
        <p:nvPicPr>
          <p:cNvPr id="7" name="Picture 6" descr="A red text on a black background&#10;&#10;Description automatically generated">
            <a:extLst>
              <a:ext uri="{FF2B5EF4-FFF2-40B4-BE49-F238E27FC236}">
                <a16:creationId xmlns:a16="http://schemas.microsoft.com/office/drawing/2014/main" id="{1B79CCB7-CD15-8645-3B38-541AB29765EE}"/>
              </a:ext>
            </a:extLst>
          </p:cNvPr>
          <p:cNvPicPr>
            <a:picLocks noChangeAspect="1"/>
          </p:cNvPicPr>
          <p:nvPr/>
        </p:nvPicPr>
        <p:blipFill>
          <a:blip r:embed="rId3"/>
          <a:stretch>
            <a:fillRect/>
          </a:stretch>
        </p:blipFill>
        <p:spPr>
          <a:xfrm>
            <a:off x="10369648" y="5623462"/>
            <a:ext cx="1698557" cy="1124180"/>
          </a:xfrm>
          <a:prstGeom prst="rect">
            <a:avLst/>
          </a:prstGeom>
        </p:spPr>
      </p:pic>
      <p:sp>
        <p:nvSpPr>
          <p:cNvPr id="8" name="Title 1">
            <a:extLst>
              <a:ext uri="{FF2B5EF4-FFF2-40B4-BE49-F238E27FC236}">
                <a16:creationId xmlns:a16="http://schemas.microsoft.com/office/drawing/2014/main" id="{7B3AE425-0889-3857-09C7-0B5EC95AAB94}"/>
              </a:ext>
            </a:extLst>
          </p:cNvPr>
          <p:cNvSpPr txBox="1">
            <a:spLocks/>
          </p:cNvSpPr>
          <p:nvPr/>
        </p:nvSpPr>
        <p:spPr>
          <a:xfrm>
            <a:off x="1889873" y="3058510"/>
            <a:ext cx="8473325" cy="134518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500" dirty="0">
                <a:latin typeface="Arial Rounded MT Bold" panose="020F0704030504030204" pitchFamily="34" charset="77"/>
              </a:rPr>
              <a:t>The feminine products trashcan</a:t>
            </a:r>
          </a:p>
        </p:txBody>
      </p:sp>
      <p:sp>
        <p:nvSpPr>
          <p:cNvPr id="9" name="Rounded Rectangle 8">
            <a:hlinkClick r:id="rId4" action="ppaction://hlinksldjump"/>
            <a:extLst>
              <a:ext uri="{FF2B5EF4-FFF2-40B4-BE49-F238E27FC236}">
                <a16:creationId xmlns:a16="http://schemas.microsoft.com/office/drawing/2014/main" id="{886F40AF-12BC-E14E-17B2-86E89B4A3360}"/>
              </a:ext>
            </a:extLst>
          </p:cNvPr>
          <p:cNvSpPr/>
          <p:nvPr/>
        </p:nvSpPr>
        <p:spPr>
          <a:xfrm>
            <a:off x="273269" y="6117021"/>
            <a:ext cx="2291255" cy="567558"/>
          </a:xfrm>
          <a:prstGeom prst="roundRect">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Back to scoreboard</a:t>
            </a:r>
          </a:p>
        </p:txBody>
      </p:sp>
    </p:spTree>
    <p:extLst>
      <p:ext uri="{BB962C8B-B14F-4D97-AF65-F5344CB8AC3E}">
        <p14:creationId xmlns:p14="http://schemas.microsoft.com/office/powerpoint/2010/main" val="2731689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192460C7-21BE-8DC8-EA65-3541C9F8B6D9}"/>
              </a:ext>
            </a:extLst>
          </p:cNvPr>
          <p:cNvPicPr>
            <a:picLocks noChangeAspect="1"/>
          </p:cNvPicPr>
          <p:nvPr/>
        </p:nvPicPr>
        <p:blipFill>
          <a:blip r:embed="rId3"/>
          <a:stretch>
            <a:fillRect/>
          </a:stretch>
        </p:blipFill>
        <p:spPr>
          <a:xfrm>
            <a:off x="920935" y="1392919"/>
            <a:ext cx="10140570" cy="3221122"/>
          </a:xfrm>
          <a:prstGeom prst="rect">
            <a:avLst/>
          </a:prstGeom>
        </p:spPr>
      </p:pic>
      <p:sp>
        <p:nvSpPr>
          <p:cNvPr id="2" name="Title 1">
            <a:extLst>
              <a:ext uri="{FF2B5EF4-FFF2-40B4-BE49-F238E27FC236}">
                <a16:creationId xmlns:a16="http://schemas.microsoft.com/office/drawing/2014/main" id="{B225F59E-B599-ACE9-B5C2-04ACD40F6889}"/>
              </a:ext>
            </a:extLst>
          </p:cNvPr>
          <p:cNvSpPr>
            <a:spLocks noGrp="1"/>
          </p:cNvSpPr>
          <p:nvPr>
            <p:ph type="ctrTitle"/>
          </p:nvPr>
        </p:nvSpPr>
        <p:spPr>
          <a:xfrm>
            <a:off x="1942425" y="2354317"/>
            <a:ext cx="8473325" cy="1345180"/>
          </a:xfrm>
        </p:spPr>
        <p:txBody>
          <a:bodyPr>
            <a:normAutofit fontScale="90000"/>
          </a:bodyPr>
          <a:lstStyle/>
          <a:p>
            <a:r>
              <a:rPr lang="en-US" sz="4500" dirty="0">
                <a:latin typeface="Arial Rounded MT Bold" panose="020F0704030504030204" pitchFamily="34" charset="77"/>
              </a:rPr>
              <a:t>How should you dispose of pads and tampons in bathrooms?</a:t>
            </a:r>
          </a:p>
        </p:txBody>
      </p:sp>
      <p:pic>
        <p:nvPicPr>
          <p:cNvPr id="8" name="Picture 7">
            <a:extLst>
              <a:ext uri="{FF2B5EF4-FFF2-40B4-BE49-F238E27FC236}">
                <a16:creationId xmlns:a16="http://schemas.microsoft.com/office/drawing/2014/main" id="{4DF55273-39D8-F171-9C54-8337979803AF}"/>
              </a:ext>
            </a:extLst>
          </p:cNvPr>
          <p:cNvPicPr>
            <a:picLocks noChangeAspect="1"/>
          </p:cNvPicPr>
          <p:nvPr/>
        </p:nvPicPr>
        <p:blipFill>
          <a:blip r:embed="rId4"/>
          <a:stretch>
            <a:fillRect/>
          </a:stretch>
        </p:blipFill>
        <p:spPr>
          <a:xfrm>
            <a:off x="10369648" y="5623462"/>
            <a:ext cx="1698557" cy="1124180"/>
          </a:xfrm>
          <a:prstGeom prst="rect">
            <a:avLst/>
          </a:prstGeom>
        </p:spPr>
      </p:pic>
    </p:spTree>
    <p:extLst>
      <p:ext uri="{BB962C8B-B14F-4D97-AF65-F5344CB8AC3E}">
        <p14:creationId xmlns:p14="http://schemas.microsoft.com/office/powerpoint/2010/main" val="2845527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white cloud with black background&#10;&#10;Description automatically generated">
            <a:extLst>
              <a:ext uri="{FF2B5EF4-FFF2-40B4-BE49-F238E27FC236}">
                <a16:creationId xmlns:a16="http://schemas.microsoft.com/office/drawing/2014/main" id="{E150E2BF-8D55-3E90-1885-1EE2328C8A91}"/>
              </a:ext>
            </a:extLst>
          </p:cNvPr>
          <p:cNvPicPr>
            <a:picLocks noChangeAspect="1"/>
          </p:cNvPicPr>
          <p:nvPr/>
        </p:nvPicPr>
        <p:blipFill>
          <a:blip r:embed="rId2"/>
          <a:stretch>
            <a:fillRect/>
          </a:stretch>
        </p:blipFill>
        <p:spPr>
          <a:xfrm>
            <a:off x="854285" y="506832"/>
            <a:ext cx="10483430" cy="5571067"/>
          </a:xfrm>
          <a:prstGeom prst="rect">
            <a:avLst/>
          </a:prstGeom>
        </p:spPr>
      </p:pic>
      <p:pic>
        <p:nvPicPr>
          <p:cNvPr id="7" name="Picture 6" descr="A red text on a black background&#10;&#10;Description automatically generated">
            <a:extLst>
              <a:ext uri="{FF2B5EF4-FFF2-40B4-BE49-F238E27FC236}">
                <a16:creationId xmlns:a16="http://schemas.microsoft.com/office/drawing/2014/main" id="{1B79CCB7-CD15-8645-3B38-541AB29765EE}"/>
              </a:ext>
            </a:extLst>
          </p:cNvPr>
          <p:cNvPicPr>
            <a:picLocks noChangeAspect="1"/>
          </p:cNvPicPr>
          <p:nvPr/>
        </p:nvPicPr>
        <p:blipFill>
          <a:blip r:embed="rId3"/>
          <a:stretch>
            <a:fillRect/>
          </a:stretch>
        </p:blipFill>
        <p:spPr>
          <a:xfrm>
            <a:off x="10369648" y="5623462"/>
            <a:ext cx="1698557" cy="1124180"/>
          </a:xfrm>
          <a:prstGeom prst="rect">
            <a:avLst/>
          </a:prstGeom>
        </p:spPr>
      </p:pic>
      <p:sp>
        <p:nvSpPr>
          <p:cNvPr id="8" name="Title 1">
            <a:extLst>
              <a:ext uri="{FF2B5EF4-FFF2-40B4-BE49-F238E27FC236}">
                <a16:creationId xmlns:a16="http://schemas.microsoft.com/office/drawing/2014/main" id="{7B3AE425-0889-3857-09C7-0B5EC95AAB94}"/>
              </a:ext>
            </a:extLst>
          </p:cNvPr>
          <p:cNvSpPr txBox="1">
            <a:spLocks/>
          </p:cNvSpPr>
          <p:nvPr/>
        </p:nvSpPr>
        <p:spPr>
          <a:xfrm>
            <a:off x="1889873" y="3058510"/>
            <a:ext cx="8473325" cy="134518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500" dirty="0">
                <a:latin typeface="Arial Rounded MT Bold" panose="020F0704030504030204" pitchFamily="34" charset="77"/>
              </a:rPr>
              <a:t>Roll them in toilet paper</a:t>
            </a:r>
          </a:p>
        </p:txBody>
      </p:sp>
      <p:sp>
        <p:nvSpPr>
          <p:cNvPr id="2" name="Rounded Rectangle 1">
            <a:hlinkClick r:id="rId4" action="ppaction://hlinksldjump"/>
            <a:extLst>
              <a:ext uri="{FF2B5EF4-FFF2-40B4-BE49-F238E27FC236}">
                <a16:creationId xmlns:a16="http://schemas.microsoft.com/office/drawing/2014/main" id="{C42942B1-715B-2B50-0B42-54BEEC6FB098}"/>
              </a:ext>
            </a:extLst>
          </p:cNvPr>
          <p:cNvSpPr/>
          <p:nvPr/>
        </p:nvSpPr>
        <p:spPr>
          <a:xfrm>
            <a:off x="273269" y="6117021"/>
            <a:ext cx="2291255" cy="567558"/>
          </a:xfrm>
          <a:prstGeom prst="roundRect">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Back to scoreboard</a:t>
            </a:r>
          </a:p>
        </p:txBody>
      </p:sp>
    </p:spTree>
    <p:extLst>
      <p:ext uri="{BB962C8B-B14F-4D97-AF65-F5344CB8AC3E}">
        <p14:creationId xmlns:p14="http://schemas.microsoft.com/office/powerpoint/2010/main" val="2891941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192460C7-21BE-8DC8-EA65-3541C9F8B6D9}"/>
              </a:ext>
            </a:extLst>
          </p:cNvPr>
          <p:cNvPicPr>
            <a:picLocks noChangeAspect="1"/>
          </p:cNvPicPr>
          <p:nvPr/>
        </p:nvPicPr>
        <p:blipFill>
          <a:blip r:embed="rId3"/>
          <a:stretch>
            <a:fillRect/>
          </a:stretch>
        </p:blipFill>
        <p:spPr>
          <a:xfrm>
            <a:off x="920935" y="1392919"/>
            <a:ext cx="10140570" cy="3221122"/>
          </a:xfrm>
          <a:prstGeom prst="rect">
            <a:avLst/>
          </a:prstGeom>
        </p:spPr>
      </p:pic>
      <p:sp>
        <p:nvSpPr>
          <p:cNvPr id="2" name="Title 1">
            <a:extLst>
              <a:ext uri="{FF2B5EF4-FFF2-40B4-BE49-F238E27FC236}">
                <a16:creationId xmlns:a16="http://schemas.microsoft.com/office/drawing/2014/main" id="{B225F59E-B599-ACE9-B5C2-04ACD40F6889}"/>
              </a:ext>
            </a:extLst>
          </p:cNvPr>
          <p:cNvSpPr>
            <a:spLocks noGrp="1"/>
          </p:cNvSpPr>
          <p:nvPr>
            <p:ph type="ctrTitle"/>
          </p:nvPr>
        </p:nvSpPr>
        <p:spPr>
          <a:xfrm>
            <a:off x="1942425" y="2354317"/>
            <a:ext cx="8473325" cy="1345180"/>
          </a:xfrm>
        </p:spPr>
        <p:txBody>
          <a:bodyPr>
            <a:normAutofit fontScale="90000"/>
          </a:bodyPr>
          <a:lstStyle/>
          <a:p>
            <a:r>
              <a:rPr lang="en-US" sz="4500" dirty="0">
                <a:latin typeface="Arial Rounded MT Bold" panose="020F0704030504030204" pitchFamily="34" charset="77"/>
              </a:rPr>
              <a:t>True or False: You should flush your pads down the toilet.</a:t>
            </a:r>
          </a:p>
        </p:txBody>
      </p:sp>
      <p:pic>
        <p:nvPicPr>
          <p:cNvPr id="8" name="Picture 7">
            <a:extLst>
              <a:ext uri="{FF2B5EF4-FFF2-40B4-BE49-F238E27FC236}">
                <a16:creationId xmlns:a16="http://schemas.microsoft.com/office/drawing/2014/main" id="{4DF55273-39D8-F171-9C54-8337979803AF}"/>
              </a:ext>
            </a:extLst>
          </p:cNvPr>
          <p:cNvPicPr>
            <a:picLocks noChangeAspect="1"/>
          </p:cNvPicPr>
          <p:nvPr/>
        </p:nvPicPr>
        <p:blipFill>
          <a:blip r:embed="rId4"/>
          <a:stretch>
            <a:fillRect/>
          </a:stretch>
        </p:blipFill>
        <p:spPr>
          <a:xfrm>
            <a:off x="10369648" y="5623462"/>
            <a:ext cx="1698557" cy="1124180"/>
          </a:xfrm>
          <a:prstGeom prst="rect">
            <a:avLst/>
          </a:prstGeom>
        </p:spPr>
      </p:pic>
    </p:spTree>
    <p:extLst>
      <p:ext uri="{BB962C8B-B14F-4D97-AF65-F5344CB8AC3E}">
        <p14:creationId xmlns:p14="http://schemas.microsoft.com/office/powerpoint/2010/main" val="1153083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white cloud with black background&#10;&#10;Description automatically generated">
            <a:extLst>
              <a:ext uri="{FF2B5EF4-FFF2-40B4-BE49-F238E27FC236}">
                <a16:creationId xmlns:a16="http://schemas.microsoft.com/office/drawing/2014/main" id="{E150E2BF-8D55-3E90-1885-1EE2328C8A91}"/>
              </a:ext>
            </a:extLst>
          </p:cNvPr>
          <p:cNvPicPr>
            <a:picLocks noChangeAspect="1"/>
          </p:cNvPicPr>
          <p:nvPr/>
        </p:nvPicPr>
        <p:blipFill>
          <a:blip r:embed="rId2"/>
          <a:stretch>
            <a:fillRect/>
          </a:stretch>
        </p:blipFill>
        <p:spPr>
          <a:xfrm>
            <a:off x="854285" y="506832"/>
            <a:ext cx="10483430" cy="5571067"/>
          </a:xfrm>
          <a:prstGeom prst="rect">
            <a:avLst/>
          </a:prstGeom>
        </p:spPr>
      </p:pic>
      <p:pic>
        <p:nvPicPr>
          <p:cNvPr id="7" name="Picture 6" descr="A red text on a black background&#10;&#10;Description automatically generated">
            <a:extLst>
              <a:ext uri="{FF2B5EF4-FFF2-40B4-BE49-F238E27FC236}">
                <a16:creationId xmlns:a16="http://schemas.microsoft.com/office/drawing/2014/main" id="{1B79CCB7-CD15-8645-3B38-541AB29765EE}"/>
              </a:ext>
            </a:extLst>
          </p:cNvPr>
          <p:cNvPicPr>
            <a:picLocks noChangeAspect="1"/>
          </p:cNvPicPr>
          <p:nvPr/>
        </p:nvPicPr>
        <p:blipFill>
          <a:blip r:embed="rId3"/>
          <a:stretch>
            <a:fillRect/>
          </a:stretch>
        </p:blipFill>
        <p:spPr>
          <a:xfrm>
            <a:off x="10369648" y="5623462"/>
            <a:ext cx="1698557" cy="1124180"/>
          </a:xfrm>
          <a:prstGeom prst="rect">
            <a:avLst/>
          </a:prstGeom>
        </p:spPr>
      </p:pic>
      <p:sp>
        <p:nvSpPr>
          <p:cNvPr id="8" name="Title 1">
            <a:extLst>
              <a:ext uri="{FF2B5EF4-FFF2-40B4-BE49-F238E27FC236}">
                <a16:creationId xmlns:a16="http://schemas.microsoft.com/office/drawing/2014/main" id="{7B3AE425-0889-3857-09C7-0B5EC95AAB94}"/>
              </a:ext>
            </a:extLst>
          </p:cNvPr>
          <p:cNvSpPr txBox="1">
            <a:spLocks/>
          </p:cNvSpPr>
          <p:nvPr/>
        </p:nvSpPr>
        <p:spPr>
          <a:xfrm>
            <a:off x="1889873" y="3058510"/>
            <a:ext cx="8473325" cy="134518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500" dirty="0">
                <a:latin typeface="Arial Rounded MT Bold" panose="020F0704030504030204" pitchFamily="34" charset="77"/>
              </a:rPr>
              <a:t>FALSE – this will clog the toilet!</a:t>
            </a:r>
          </a:p>
        </p:txBody>
      </p:sp>
      <p:sp>
        <p:nvSpPr>
          <p:cNvPr id="2" name="Rounded Rectangle 1">
            <a:hlinkClick r:id="rId4" action="ppaction://hlinksldjump"/>
            <a:extLst>
              <a:ext uri="{FF2B5EF4-FFF2-40B4-BE49-F238E27FC236}">
                <a16:creationId xmlns:a16="http://schemas.microsoft.com/office/drawing/2014/main" id="{C42942B1-715B-2B50-0B42-54BEEC6FB098}"/>
              </a:ext>
            </a:extLst>
          </p:cNvPr>
          <p:cNvSpPr/>
          <p:nvPr/>
        </p:nvSpPr>
        <p:spPr>
          <a:xfrm>
            <a:off x="273269" y="6117021"/>
            <a:ext cx="2291255" cy="567558"/>
          </a:xfrm>
          <a:prstGeom prst="roundRect">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Back to scoreboard</a:t>
            </a:r>
          </a:p>
        </p:txBody>
      </p:sp>
    </p:spTree>
    <p:extLst>
      <p:ext uri="{BB962C8B-B14F-4D97-AF65-F5344CB8AC3E}">
        <p14:creationId xmlns:p14="http://schemas.microsoft.com/office/powerpoint/2010/main" val="847759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192460C7-21BE-8DC8-EA65-3541C9F8B6D9}"/>
              </a:ext>
            </a:extLst>
          </p:cNvPr>
          <p:cNvPicPr>
            <a:picLocks noChangeAspect="1"/>
          </p:cNvPicPr>
          <p:nvPr/>
        </p:nvPicPr>
        <p:blipFill>
          <a:blip r:embed="rId3"/>
          <a:stretch>
            <a:fillRect/>
          </a:stretch>
        </p:blipFill>
        <p:spPr>
          <a:xfrm>
            <a:off x="920935" y="1392919"/>
            <a:ext cx="10140570" cy="3221122"/>
          </a:xfrm>
          <a:prstGeom prst="rect">
            <a:avLst/>
          </a:prstGeom>
        </p:spPr>
      </p:pic>
      <p:sp>
        <p:nvSpPr>
          <p:cNvPr id="2" name="Title 1">
            <a:extLst>
              <a:ext uri="{FF2B5EF4-FFF2-40B4-BE49-F238E27FC236}">
                <a16:creationId xmlns:a16="http://schemas.microsoft.com/office/drawing/2014/main" id="{B225F59E-B599-ACE9-B5C2-04ACD40F6889}"/>
              </a:ext>
            </a:extLst>
          </p:cNvPr>
          <p:cNvSpPr>
            <a:spLocks noGrp="1"/>
          </p:cNvSpPr>
          <p:nvPr>
            <p:ph type="ctrTitle"/>
          </p:nvPr>
        </p:nvSpPr>
        <p:spPr>
          <a:xfrm>
            <a:off x="2121101" y="1891862"/>
            <a:ext cx="8473325" cy="2396214"/>
          </a:xfrm>
        </p:spPr>
        <p:txBody>
          <a:bodyPr>
            <a:normAutofit fontScale="90000"/>
          </a:bodyPr>
          <a:lstStyle/>
          <a:p>
            <a:r>
              <a:rPr lang="en-US" sz="4500" dirty="0">
                <a:latin typeface="Arial Rounded MT Bold" panose="020F0704030504030204" pitchFamily="34" charset="77"/>
              </a:rPr>
              <a:t>True or False: You should remove your tampon or menstrual cup while over the toilet</a:t>
            </a:r>
          </a:p>
        </p:txBody>
      </p:sp>
      <p:pic>
        <p:nvPicPr>
          <p:cNvPr id="8" name="Picture 7">
            <a:extLst>
              <a:ext uri="{FF2B5EF4-FFF2-40B4-BE49-F238E27FC236}">
                <a16:creationId xmlns:a16="http://schemas.microsoft.com/office/drawing/2014/main" id="{4DF55273-39D8-F171-9C54-8337979803AF}"/>
              </a:ext>
            </a:extLst>
          </p:cNvPr>
          <p:cNvPicPr>
            <a:picLocks noChangeAspect="1"/>
          </p:cNvPicPr>
          <p:nvPr/>
        </p:nvPicPr>
        <p:blipFill>
          <a:blip r:embed="rId4"/>
          <a:stretch>
            <a:fillRect/>
          </a:stretch>
        </p:blipFill>
        <p:spPr>
          <a:xfrm>
            <a:off x="10369648" y="5623462"/>
            <a:ext cx="1698557" cy="1124180"/>
          </a:xfrm>
          <a:prstGeom prst="rect">
            <a:avLst/>
          </a:prstGeom>
        </p:spPr>
      </p:pic>
    </p:spTree>
    <p:extLst>
      <p:ext uri="{BB962C8B-B14F-4D97-AF65-F5344CB8AC3E}">
        <p14:creationId xmlns:p14="http://schemas.microsoft.com/office/powerpoint/2010/main" val="6318450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257</TotalTime>
  <Words>490</Words>
  <Application>Microsoft Macintosh PowerPoint</Application>
  <PresentationFormat>Widescreen</PresentationFormat>
  <Paragraphs>99</Paragraphs>
  <Slides>32</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Aptos</vt:lpstr>
      <vt:lpstr>Aptos Display</vt:lpstr>
      <vt:lpstr>Arial</vt:lpstr>
      <vt:lpstr>Arial Rounded MT Bold</vt:lpstr>
      <vt:lpstr>Office Theme</vt:lpstr>
      <vt:lpstr>PowerPoint Presentation</vt:lpstr>
      <vt:lpstr>PowerPoint Presentation</vt:lpstr>
      <vt:lpstr>Where do you throw away period products in public bathrooms?</vt:lpstr>
      <vt:lpstr>PowerPoint Presentation</vt:lpstr>
      <vt:lpstr>How should you dispose of pads and tampons in bathrooms?</vt:lpstr>
      <vt:lpstr>PowerPoint Presentation</vt:lpstr>
      <vt:lpstr>True or False: You should flush your pads down the toilet.</vt:lpstr>
      <vt:lpstr>PowerPoint Presentation</vt:lpstr>
      <vt:lpstr>True or False: You should remove your tampon or menstrual cup while over the toilet</vt:lpstr>
      <vt:lpstr>PowerPoint Presentation</vt:lpstr>
      <vt:lpstr>What do should public bathrooms have if you don’t have a pad or tampon with you?</vt:lpstr>
      <vt:lpstr>PowerPoint Presentation</vt:lpstr>
      <vt:lpstr>How long should you wait after staining sheets or clothes with blood?</vt:lpstr>
      <vt:lpstr>PowerPoint Presentation</vt:lpstr>
      <vt:lpstr>How often should you change your pad or tampon?</vt:lpstr>
      <vt:lpstr>PowerPoint Presentation</vt:lpstr>
      <vt:lpstr>What temperature water should you use when washing period blood stains out?</vt:lpstr>
      <vt:lpstr>PowerPoint Presentation</vt:lpstr>
      <vt:lpstr>True or False: If you don’t wash blood stains ASAP, you should soak the item in water</vt:lpstr>
      <vt:lpstr>PowerPoint Presentation</vt:lpstr>
      <vt:lpstr>What color clothes are stained most easily and will show blood leaks?</vt:lpstr>
      <vt:lpstr>PowerPoint Presentation</vt:lpstr>
      <vt:lpstr>True or False: Everyone can smell me when I’m on my period.</vt:lpstr>
      <vt:lpstr>PowerPoint Presentation</vt:lpstr>
      <vt:lpstr>What kinds of soaps should you use to clean your private parts?</vt:lpstr>
      <vt:lpstr>PowerPoint Presentation</vt:lpstr>
      <vt:lpstr>What can happen if you spray perfume near your private parts?</vt:lpstr>
      <vt:lpstr>PowerPoint Presentation</vt:lpstr>
      <vt:lpstr>Should you perform douching? Explain why or why not.</vt:lpstr>
      <vt:lpstr>PowerPoint Presentation</vt:lpstr>
      <vt:lpstr>What is douching?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Period Hygiene Jeopardy</dc:title>
  <dc:creator>Olivia French</dc:creator>
  <cp:lastModifiedBy>Olivia French</cp:lastModifiedBy>
  <cp:revision>8</cp:revision>
  <dcterms:created xsi:type="dcterms:W3CDTF">2024-05-08T20:12:32Z</dcterms:created>
  <dcterms:modified xsi:type="dcterms:W3CDTF">2024-05-15T13:47:13Z</dcterms:modified>
</cp:coreProperties>
</file>